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  <p:sldId id="268" r:id="rId11"/>
    <p:sldId id="265" r:id="rId12"/>
    <p:sldId id="266" r:id="rId13"/>
    <p:sldId id="269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4419B-B7AA-4F5A-AEE9-D21CFD8DEEB9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8A849-F2F8-47B9-942F-FB6C39483D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67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http://uld5.mycdn.me/image?id=571815265619&amp;bid=571815265619&amp;t=3&amp;plc=WEB&amp;tkn=zhSjo6cB8rWwCI7Br7o_bGG0Gy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6093" y="382556"/>
            <a:ext cx="3240360" cy="457053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10464478" flipV="1">
            <a:off x="1259632" y="1314819"/>
            <a:ext cx="3679544" cy="2123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4400" i="1" dirty="0" smtClean="0"/>
              <a:t>КОЧІШ  НАТАЛІЇ ІВАНІВНИ</a:t>
            </a:r>
            <a:endParaRPr lang="ru-RU" sz="4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Новая папка\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54055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9512" y="620689"/>
            <a:ext cx="8568952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Вчитель біології та основ  здоров'я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1772816"/>
            <a:ext cx="5976664" cy="283154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Освіта:         вища </a:t>
            </a:r>
          </a:p>
          <a:p>
            <a:r>
              <a:rPr lang="uk-UA" sz="2000" b="1" dirty="0" smtClean="0"/>
              <a:t>ВНЗ :   Ужгородський Національний                                                            Університет </a:t>
            </a:r>
          </a:p>
          <a:p>
            <a:r>
              <a:rPr lang="uk-UA" sz="2000" b="1" dirty="0" smtClean="0"/>
              <a:t>Дата   закінчення:           2001 рік </a:t>
            </a:r>
          </a:p>
          <a:p>
            <a:r>
              <a:rPr lang="uk-UA" sz="2000" b="1" dirty="0" smtClean="0"/>
              <a:t>Факультет :                  біологічний </a:t>
            </a:r>
          </a:p>
          <a:p>
            <a:r>
              <a:rPr lang="uk-UA" sz="2000" b="1" dirty="0" smtClean="0"/>
              <a:t>Посада:               вчитель    біології </a:t>
            </a:r>
          </a:p>
          <a:p>
            <a:r>
              <a:rPr lang="uk-UA" sz="2000" b="1" dirty="0" smtClean="0"/>
              <a:t>Кваліфікаційна категорія :          ІІ</a:t>
            </a:r>
          </a:p>
          <a:p>
            <a:r>
              <a:rPr lang="uk-UA" sz="2000" b="1" dirty="0" smtClean="0"/>
              <a:t>Педагогічний стаж :           10 років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Новая папка\1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IMG_20141113_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636912"/>
            <a:ext cx="4680520" cy="37444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27784" y="908720"/>
            <a:ext cx="3816424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 smtClean="0"/>
              <a:t>Освіта - вища</a:t>
            </a:r>
          </a:p>
          <a:p>
            <a:r>
              <a:rPr lang="uk-UA" dirty="0" smtClean="0"/>
              <a:t>Спеціальність – БІОЛОГІЯ </a:t>
            </a:r>
          </a:p>
          <a:p>
            <a:r>
              <a:rPr lang="uk-UA" dirty="0" smtClean="0"/>
              <a:t>Кваліфікація – біолог. Вчитель біології та хімії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Новая папка\1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59632" y="548680"/>
            <a:ext cx="72008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Місце</a:t>
            </a:r>
            <a:r>
              <a:rPr lang="ru-RU" sz="2400" dirty="0" smtClean="0"/>
              <a:t> </a:t>
            </a:r>
            <a:r>
              <a:rPr lang="ru-RU" sz="2400" dirty="0" err="1" smtClean="0"/>
              <a:t>роботи</a:t>
            </a:r>
            <a:r>
              <a:rPr lang="ru-RU" sz="2400" dirty="0" smtClean="0"/>
              <a:t> : </a:t>
            </a:r>
          </a:p>
          <a:p>
            <a:r>
              <a:rPr lang="ru-RU" sz="2400" dirty="0" smtClean="0"/>
              <a:t>ОЛЕШНИЦЬКА ЗОШ І – ІІІ </a:t>
            </a:r>
            <a:r>
              <a:rPr lang="ru-RU" sz="2400" dirty="0" err="1" smtClean="0"/>
              <a:t>ступенів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59632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 descr="http://oleshnik-shkola.ucoz.ru/IMG_017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3" y="2204864"/>
            <a:ext cx="4248473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Новая папка\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user\Desktop\IMG_20141113_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683568" y="1052736"/>
            <a:ext cx="5328592" cy="31683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71600" y="476672"/>
            <a:ext cx="6336704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dirty="0" err="1" smtClean="0"/>
              <a:t>Підвищення</a:t>
            </a:r>
            <a:r>
              <a:rPr lang="ru-RU" sz="2400" b="1" i="1" dirty="0" smtClean="0"/>
              <a:t>              </a:t>
            </a:r>
            <a:r>
              <a:rPr lang="ru-RU" sz="2400" b="1" i="1" dirty="0" err="1" smtClean="0"/>
              <a:t>кваліфікації</a:t>
            </a:r>
            <a:endParaRPr lang="ru-RU" sz="2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236296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88224" y="2060848"/>
            <a:ext cx="2088232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 smtClean="0"/>
              <a:t>Закарпатський </a:t>
            </a:r>
          </a:p>
          <a:p>
            <a:r>
              <a:rPr lang="uk-UA" dirty="0" smtClean="0"/>
              <a:t>Інститут</a:t>
            </a:r>
          </a:p>
          <a:p>
            <a:r>
              <a:rPr lang="uk-UA" dirty="0" smtClean="0"/>
              <a:t>Післядипломної</a:t>
            </a:r>
          </a:p>
          <a:p>
            <a:r>
              <a:rPr lang="uk-UA" dirty="0" smtClean="0"/>
              <a:t>Педагогічної </a:t>
            </a:r>
          </a:p>
          <a:p>
            <a:r>
              <a:rPr lang="uk-UA" dirty="0" smtClean="0"/>
              <a:t>Освіти – 2013р.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Новая папка\1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548680"/>
            <a:ext cx="5328592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Нау</a:t>
            </a:r>
            <a:r>
              <a:rPr lang="uk-UA" sz="2400" dirty="0" err="1" smtClean="0"/>
              <a:t>ково</a:t>
            </a:r>
            <a:r>
              <a:rPr lang="uk-UA" sz="2400" dirty="0" smtClean="0"/>
              <a:t> – методична проблема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772816"/>
            <a:ext cx="8136904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Розвиток творчих здібностей на уроках  біології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923928" y="3284984"/>
            <a:ext cx="4680520" cy="6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Використання дидактичних ігор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35730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292080" y="4077072"/>
            <a:ext cx="309634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Дослідницька  робота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4869160"/>
            <a:ext cx="316835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Створення презентацій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588224" y="59492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156176" y="5517232"/>
            <a:ext cx="244827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Самостійна робота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07704" y="332656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dirty="0" smtClean="0"/>
              <a:t>Урок біології</a:t>
            </a:r>
            <a:endParaRPr lang="ru-RU" sz="5400" dirty="0"/>
          </a:p>
        </p:txBody>
      </p:sp>
      <p:pic>
        <p:nvPicPr>
          <p:cNvPr id="6" name="Рисунок 5" descr="C:\Users\user\Desktop\Новая папка (2)\IMG_77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24744"/>
            <a:ext cx="3672407" cy="294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Новая папка (2)\IMG_778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124744"/>
            <a:ext cx="374441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Новая папка (2)\IMG_779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149080"/>
            <a:ext cx="375991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C:\Users\user\Desktop\фото\урок\IMG_641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374441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483768" y="404664"/>
            <a:ext cx="4536504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Урок основ здоров'я</a:t>
            </a:r>
            <a:endParaRPr lang="ru-RU" sz="3200" dirty="0"/>
          </a:p>
        </p:txBody>
      </p:sp>
      <p:pic>
        <p:nvPicPr>
          <p:cNvPr id="5" name="Рисунок 4" descr="C:\Users\user\Desktop\фото\урок\IMG_642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196753"/>
            <a:ext cx="36004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фото\урок\IMG_642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149080"/>
            <a:ext cx="362847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548680"/>
            <a:ext cx="655272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Робота з класом – виховна година</a:t>
            </a:r>
            <a:endParaRPr lang="ru-RU" sz="2400" dirty="0"/>
          </a:p>
        </p:txBody>
      </p:sp>
      <p:pic>
        <p:nvPicPr>
          <p:cNvPr id="4" name="Рисунок 3" descr="C:\Users\user\Desktop\Новая папка (2)\IMG_068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3018064" cy="296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Новая папка (2)\IMG_068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988840"/>
            <a:ext cx="3116035" cy="30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Новая папка (2)\IMG_068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3717032"/>
            <a:ext cx="3137807" cy="284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404664"/>
            <a:ext cx="6912768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Робота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класом</a:t>
            </a:r>
            <a:r>
              <a:rPr lang="ru-RU" sz="2400" dirty="0" smtClean="0"/>
              <a:t> – </a:t>
            </a:r>
            <a:r>
              <a:rPr lang="ru-RU" sz="2400" dirty="0" err="1" smtClean="0"/>
              <a:t>акція</a:t>
            </a:r>
            <a:r>
              <a:rPr lang="ru-RU" sz="2400" dirty="0" smtClean="0"/>
              <a:t> « запали </a:t>
            </a:r>
            <a:r>
              <a:rPr lang="ru-RU" sz="2400" dirty="0" err="1" smtClean="0"/>
              <a:t>свічку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pic>
        <p:nvPicPr>
          <p:cNvPr id="4" name="Рисунок 3" descr="C:\Users\user\Desktop\Новая папка (2)\IMG_78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3529693" cy="276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Новая папка (2)\IMG_78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124744"/>
            <a:ext cx="307249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Новая папка (2)\IMG_78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933056"/>
            <a:ext cx="3083378" cy="266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43608" y="908720"/>
            <a:ext cx="7704856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Робота з гуртківцями “ Саду мого </a:t>
            </a:r>
            <a:r>
              <a:rPr lang="uk-UA" sz="2400" dirty="0" err="1" smtClean="0"/>
              <a:t>дивосвіт”</a:t>
            </a:r>
            <a:endParaRPr lang="ru-RU" sz="2400" dirty="0"/>
          </a:p>
        </p:txBody>
      </p:sp>
      <p:pic>
        <p:nvPicPr>
          <p:cNvPr id="4" name="Рисунок 3" descr="IMG_6180.JPG"/>
          <p:cNvPicPr/>
          <p:nvPr/>
        </p:nvPicPr>
        <p:blipFill>
          <a:blip r:embed="rId3" cstate="print"/>
          <a:stretch>
            <a:fillRect/>
          </a:stretch>
        </p:blipFill>
        <p:spPr>
          <a:xfrm rot="20979004">
            <a:off x="611560" y="1556792"/>
            <a:ext cx="3176102" cy="2783735"/>
          </a:xfrm>
          <a:prstGeom prst="rect">
            <a:avLst/>
          </a:prstGeom>
        </p:spPr>
      </p:pic>
      <p:pic>
        <p:nvPicPr>
          <p:cNvPr id="5" name="Рисунок 4" descr="IMG_6249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7824" y="1700808"/>
            <a:ext cx="3061607" cy="2971800"/>
          </a:xfrm>
          <a:prstGeom prst="rect">
            <a:avLst/>
          </a:prstGeom>
        </p:spPr>
      </p:pic>
      <p:pic>
        <p:nvPicPr>
          <p:cNvPr id="6" name="Рисунок 5" descr="IMG_6287.JPG"/>
          <p:cNvPicPr/>
          <p:nvPr/>
        </p:nvPicPr>
        <p:blipFill>
          <a:blip r:embed="rId5" cstate="print"/>
          <a:stretch>
            <a:fillRect/>
          </a:stretch>
        </p:blipFill>
        <p:spPr>
          <a:xfrm rot="21389445">
            <a:off x="5508104" y="1844824"/>
            <a:ext cx="3148693" cy="3024336"/>
          </a:xfrm>
          <a:prstGeom prst="rect">
            <a:avLst/>
          </a:prstGeom>
        </p:spPr>
      </p:pic>
      <p:pic>
        <p:nvPicPr>
          <p:cNvPr id="7" name="Рисунок 6" descr="C:\Users\user\Desktop\IMG_149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39288">
            <a:off x="4400065" y="4209879"/>
            <a:ext cx="3018064" cy="250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188640"/>
            <a:ext cx="7056784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Робота на </a:t>
            </a:r>
            <a:r>
              <a:rPr lang="uk-UA" sz="2400" dirty="0" err="1" smtClean="0"/>
              <a:t>навчально</a:t>
            </a:r>
            <a:r>
              <a:rPr lang="uk-UA" sz="2400" dirty="0" smtClean="0"/>
              <a:t> – дослідній ділянці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580112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 descr="C:\Users\user\Desktop\138___09\IMG_77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3078038" cy="278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138___09\IMG_77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836712"/>
            <a:ext cx="3096344" cy="265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138___09\IMG_775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980728"/>
            <a:ext cx="28687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138___09\IMG_774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464001" y="3528887"/>
            <a:ext cx="2862160" cy="32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138___09\IMG_776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3933056"/>
            <a:ext cx="2627784" cy="279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1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3999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404664"/>
            <a:ext cx="5904656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Участь у конкурсі </a:t>
            </a:r>
            <a:r>
              <a:rPr lang="uk-UA" sz="2000" dirty="0" err="1" smtClean="0"/>
              <a:t>“колосок”</a:t>
            </a:r>
            <a:r>
              <a:rPr lang="uk-UA" sz="2000" dirty="0" smtClean="0"/>
              <a:t> – 7 – 11 класи</a:t>
            </a:r>
            <a:endParaRPr lang="ru-RU" sz="2000" dirty="0"/>
          </a:p>
        </p:txBody>
      </p:sp>
      <p:pic>
        <p:nvPicPr>
          <p:cNvPr id="5" name="Рисунок 4" descr="C:\Users\user\Desktop\Новая папка (2)\IMG_136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06921">
            <a:off x="538618" y="1030852"/>
            <a:ext cx="360827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Новая папка (2)\IMG_136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9485">
            <a:off x="5065403" y="1076239"/>
            <a:ext cx="354057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Новая папка (2)\IMG_136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116" y="3789040"/>
            <a:ext cx="3094264" cy="278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b2ddb87dd6674f81a2f117366659d8f616b42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283</TotalTime>
  <Words>135</Words>
  <Application>Microsoft Office PowerPoint</Application>
  <PresentationFormat>Экран (4:3)</PresentationFormat>
  <Paragraphs>33</Paragraphs>
  <Slides>13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39</cp:revision>
  <dcterms:created xsi:type="dcterms:W3CDTF">2011-11-07T11:47:46Z</dcterms:created>
  <dcterms:modified xsi:type="dcterms:W3CDTF">2014-11-22T18:32:11Z</dcterms:modified>
</cp:coreProperties>
</file>