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</a:t>
            </a:r>
            <a:r>
              <a:rPr lang="uk-UA" dirty="0" err="1" smtClean="0"/>
              <a:t>іланчук</a:t>
            </a:r>
            <a:r>
              <a:rPr lang="uk-UA" dirty="0" smtClean="0"/>
              <a:t> Віра Миколаївна</a:t>
            </a:r>
            <a:endParaRPr lang="ru-RU" dirty="0"/>
          </a:p>
        </p:txBody>
      </p:sp>
      <p:pic>
        <p:nvPicPr>
          <p:cNvPr id="6" name="Picture 5" descr="IMG_069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056784" cy="4104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955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76664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Вища освіта,спеціальність – російська мова та література</a:t>
            </a:r>
          </a:p>
          <a:p>
            <a:r>
              <a:rPr lang="uk-UA" dirty="0" smtClean="0"/>
              <a:t>Педагогічний стаж – 20 років</a:t>
            </a:r>
          </a:p>
          <a:p>
            <a:r>
              <a:rPr lang="uk-UA" dirty="0" smtClean="0"/>
              <a:t>Місце роботи – </a:t>
            </a:r>
            <a:r>
              <a:rPr lang="uk-UA" dirty="0" err="1" smtClean="0"/>
              <a:t>Олешницька</a:t>
            </a:r>
            <a:r>
              <a:rPr lang="uk-UA" dirty="0" smtClean="0"/>
              <a:t> загальноосвітня школа </a:t>
            </a:r>
            <a:r>
              <a:rPr lang="en-US" dirty="0" smtClean="0"/>
              <a:t>I-III </a:t>
            </a:r>
            <a:r>
              <a:rPr lang="uk-UA" dirty="0" smtClean="0"/>
              <a:t>ступенів </a:t>
            </a:r>
          </a:p>
          <a:p>
            <a:r>
              <a:rPr lang="uk-UA" dirty="0" smtClean="0"/>
              <a:t>Село </a:t>
            </a:r>
            <a:r>
              <a:rPr lang="uk-UA" dirty="0" err="1" smtClean="0"/>
              <a:t>Олешник</a:t>
            </a:r>
            <a:r>
              <a:rPr lang="uk-UA" dirty="0" smtClean="0"/>
              <a:t>,вулиця Українська 200,телефон – 43-3-42</a:t>
            </a:r>
          </a:p>
          <a:p>
            <a:r>
              <a:rPr lang="uk-UA" dirty="0" err="1" smtClean="0"/>
              <a:t>Посада-</a:t>
            </a:r>
            <a:r>
              <a:rPr lang="uk-UA" dirty="0" smtClean="0"/>
              <a:t> вчитель світової літератури та російської мови</a:t>
            </a:r>
          </a:p>
          <a:p>
            <a:r>
              <a:rPr lang="uk-UA" dirty="0" smtClean="0"/>
              <a:t>Вища </a:t>
            </a:r>
            <a:r>
              <a:rPr lang="uk-UA" dirty="0" smtClean="0"/>
              <a:t>категорія</a:t>
            </a:r>
            <a:r>
              <a:rPr lang="uk-UA" dirty="0" smtClean="0"/>
              <a:t>, звання «Старший вчитель»</a:t>
            </a:r>
          </a:p>
          <a:p>
            <a:r>
              <a:rPr lang="uk-UA" dirty="0" err="1" smtClean="0"/>
              <a:t>Нагороди-</a:t>
            </a:r>
            <a:r>
              <a:rPr lang="uk-UA" dirty="0" smtClean="0"/>
              <a:t> РДА,ОДА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3001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563852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Тема досвіду : «Диференційований підхід при вивченні російської мови»</a:t>
            </a:r>
          </a:p>
          <a:p>
            <a:r>
              <a:rPr lang="uk-UA" dirty="0" smtClean="0"/>
              <a:t>Анотація досвіду</a:t>
            </a:r>
          </a:p>
          <a:p>
            <a:r>
              <a:rPr lang="uk-UA" dirty="0"/>
              <a:t> </a:t>
            </a:r>
            <a:r>
              <a:rPr lang="uk-UA" dirty="0" smtClean="0"/>
              <a:t> Диференційований підхід у </a:t>
            </a:r>
            <a:r>
              <a:rPr lang="uk-UA" dirty="0" err="1" smtClean="0"/>
              <a:t>навчанні-</a:t>
            </a:r>
            <a:r>
              <a:rPr lang="uk-UA" dirty="0" smtClean="0"/>
              <a:t> це:</a:t>
            </a:r>
          </a:p>
          <a:p>
            <a:r>
              <a:rPr lang="uk-UA" dirty="0"/>
              <a:t> </a:t>
            </a:r>
            <a:r>
              <a:rPr lang="uk-UA" dirty="0" smtClean="0"/>
              <a:t>1.Створення умов для навчання з метою врахування особливостей учнів .</a:t>
            </a:r>
          </a:p>
          <a:p>
            <a:r>
              <a:rPr lang="uk-UA" dirty="0" smtClean="0"/>
              <a:t>2.Комплекс методичних,психолого-педагогічних заходів,що забезпечують навчання. </a:t>
            </a:r>
          </a:p>
          <a:p>
            <a:r>
              <a:rPr lang="uk-UA" dirty="0" smtClean="0"/>
              <a:t>Теоретична база </a:t>
            </a:r>
            <a:r>
              <a:rPr lang="uk-UA" dirty="0" err="1" smtClean="0"/>
              <a:t>досвіду-</a:t>
            </a:r>
            <a:r>
              <a:rPr lang="uk-UA" dirty="0" smtClean="0"/>
              <a:t> технологія М.П.</a:t>
            </a:r>
            <a:r>
              <a:rPr lang="uk-UA" dirty="0" err="1" smtClean="0"/>
              <a:t>Гузика</a:t>
            </a:r>
            <a:r>
              <a:rPr lang="uk-UA" dirty="0" smtClean="0"/>
              <a:t> «</a:t>
            </a:r>
            <a:r>
              <a:rPr lang="uk-UA" dirty="0" err="1" smtClean="0"/>
              <a:t>Внутриклассная</a:t>
            </a:r>
            <a:r>
              <a:rPr lang="uk-UA" dirty="0" smtClean="0"/>
              <a:t> </a:t>
            </a:r>
            <a:r>
              <a:rPr lang="uk-UA" dirty="0" err="1" smtClean="0"/>
              <a:t>дифференц</a:t>
            </a:r>
            <a:r>
              <a:rPr lang="ru-RU" dirty="0" err="1" smtClean="0"/>
              <a:t>иация</a:t>
            </a:r>
            <a:r>
              <a:rPr lang="ru-RU" dirty="0" smtClean="0"/>
              <a:t>»,</a:t>
            </a:r>
            <a:r>
              <a:rPr lang="ru-RU" dirty="0" err="1" smtClean="0"/>
              <a:t>зг</a:t>
            </a:r>
            <a:r>
              <a:rPr lang="uk-UA" dirty="0" err="1" smtClean="0"/>
              <a:t>ідно</a:t>
            </a:r>
            <a:r>
              <a:rPr lang="uk-UA" dirty="0" smtClean="0"/>
              <a:t> з якою автор виділяє три рівні А,Б,С</a:t>
            </a:r>
            <a:r>
              <a:rPr lang="uk-UA" smtClean="0"/>
              <a:t>, </a:t>
            </a:r>
            <a:r>
              <a:rPr lang="uk-UA" smtClean="0"/>
              <a:t>де:</a:t>
            </a:r>
            <a:endParaRPr lang="uk-UA" dirty="0" smtClean="0"/>
          </a:p>
          <a:p>
            <a:endParaRPr lang="uk-UA" dirty="0" smtClean="0"/>
          </a:p>
          <a:p>
            <a:pPr marL="0" indent="0">
              <a:buNone/>
            </a:pPr>
            <a:endParaRPr lang="uk-UA" dirty="0" smtClean="0"/>
          </a:p>
          <a:p>
            <a:endParaRPr lang="uk-UA" dirty="0" smtClean="0"/>
          </a:p>
          <a:p>
            <a:pPr marL="0" indent="0">
              <a:buNone/>
            </a:pP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58575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80720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А- базовий стандарт </a:t>
            </a:r>
          </a:p>
          <a:p>
            <a:r>
              <a:rPr lang="uk-UA" dirty="0" smtClean="0"/>
              <a:t>В-академічний рівень</a:t>
            </a:r>
          </a:p>
          <a:p>
            <a:r>
              <a:rPr lang="uk-UA" dirty="0" smtClean="0"/>
              <a:t>С-поглиблене вивчення</a:t>
            </a:r>
          </a:p>
          <a:p>
            <a:r>
              <a:rPr lang="uk-UA" dirty="0"/>
              <a:t> </a:t>
            </a:r>
            <a:r>
              <a:rPr lang="uk-UA" dirty="0" smtClean="0"/>
              <a:t> Мета розподілу полягає в тому,щоб створити оптимальні умови для навчання і сприяти росту школяра.</a:t>
            </a:r>
          </a:p>
          <a:p>
            <a:r>
              <a:rPr lang="uk-UA" dirty="0" smtClean="0"/>
              <a:t>Актуальність досвіду полягає у :</a:t>
            </a:r>
          </a:p>
          <a:p>
            <a:r>
              <a:rPr lang="uk-UA" dirty="0" smtClean="0"/>
              <a:t> </a:t>
            </a:r>
            <a:r>
              <a:rPr lang="uk-UA" dirty="0" err="1" smtClean="0"/>
              <a:t>-вирішенні</a:t>
            </a:r>
            <a:r>
              <a:rPr lang="uk-UA" dirty="0" smtClean="0"/>
              <a:t> проблеми невстигаючих учнів;</a:t>
            </a:r>
          </a:p>
          <a:p>
            <a:r>
              <a:rPr lang="uk-UA" dirty="0"/>
              <a:t> </a:t>
            </a:r>
            <a:r>
              <a:rPr lang="uk-UA" dirty="0" err="1" smtClean="0"/>
              <a:t>-розширені</a:t>
            </a:r>
            <a:r>
              <a:rPr lang="uk-UA" dirty="0" smtClean="0"/>
              <a:t> пізнавальних можливостей сильних учнів;</a:t>
            </a:r>
          </a:p>
          <a:p>
            <a:r>
              <a:rPr lang="uk-UA" dirty="0"/>
              <a:t> </a:t>
            </a:r>
            <a:r>
              <a:rPr lang="uk-UA" dirty="0" err="1" smtClean="0"/>
              <a:t>-зниження</a:t>
            </a:r>
            <a:r>
              <a:rPr lang="uk-UA" dirty="0" smtClean="0"/>
              <a:t> перевантаження навчальним матеріалом;</a:t>
            </a:r>
          </a:p>
          <a:p>
            <a:r>
              <a:rPr lang="uk-UA" dirty="0"/>
              <a:t> </a:t>
            </a:r>
            <a:r>
              <a:rPr lang="uk-UA" dirty="0" err="1" smtClean="0"/>
              <a:t>-підвищення</a:t>
            </a:r>
            <a:r>
              <a:rPr lang="uk-UA" dirty="0" smtClean="0"/>
              <a:t> </a:t>
            </a:r>
            <a:r>
              <a:rPr lang="uk-UA" smtClean="0"/>
              <a:t>мотивації навчання.</a:t>
            </a:r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9814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162</Words>
  <Application>Microsoft Office PowerPoint</Application>
  <PresentationFormat>Экран (4:3)</PresentationFormat>
  <Paragraphs>27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Біланчук Віра Миколаївна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Біланчук Віра Миколаївна</dc:title>
  <dc:creator>dom</dc:creator>
  <cp:lastModifiedBy>dom</cp:lastModifiedBy>
  <cp:revision>6</cp:revision>
  <dcterms:created xsi:type="dcterms:W3CDTF">2014-02-09T17:25:58Z</dcterms:created>
  <dcterms:modified xsi:type="dcterms:W3CDTF">2014-02-09T17:44:32Z</dcterms:modified>
</cp:coreProperties>
</file>