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2C0"/>
    <a:srgbClr val="FFCC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6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82CF1-1B69-498E-BFDB-8E2D0AEA4FD8}" type="datetimeFigureOut">
              <a:rPr lang="ru-RU" smtClean="0"/>
              <a:t>13.12.2011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B2EEB-41E7-4AD2-9432-38038506C87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B2EEB-41E7-4AD2-9432-38038506C870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6053E-514A-4244-B6C7-3A7ADC630B45}" type="datetimeFigureOut">
              <a:rPr lang="ru-RU" smtClean="0"/>
              <a:pPr/>
              <a:t>13.12.2011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ECDAF-E8D9-4324-B430-1C9F21373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72132" y="1785925"/>
            <a:ext cx="3214710" cy="264320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err="1" smtClean="0"/>
              <a:t>Комунальний</a:t>
            </a:r>
            <a:r>
              <a:rPr lang="ru-RU" sz="3600" b="1" dirty="0" smtClean="0"/>
              <a:t> </a:t>
            </a:r>
            <a:r>
              <a:rPr lang="ru-RU" sz="3600" b="1" dirty="0" smtClean="0"/>
              <a:t>заклад  </a:t>
            </a:r>
            <a:r>
              <a:rPr lang="ru-RU" sz="3600" b="1" dirty="0" err="1" smtClean="0"/>
              <a:t>освіти</a:t>
            </a:r>
            <a:r>
              <a:rPr lang="ru-RU" sz="3600" b="1" dirty="0" smtClean="0"/>
              <a:t> «</a:t>
            </a:r>
            <a:r>
              <a:rPr lang="ru-RU" sz="3600" b="1" dirty="0" err="1" smtClean="0"/>
              <a:t>Дошкільний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навчальний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заклад</a:t>
            </a:r>
            <a:r>
              <a:rPr lang="ru-RU" sz="3600" b="1" dirty="0" smtClean="0"/>
              <a:t>(</a:t>
            </a:r>
            <a:r>
              <a:rPr lang="ru-RU" sz="3600" b="1" dirty="0" err="1" smtClean="0"/>
              <a:t>ясла-садок</a:t>
            </a:r>
            <a:r>
              <a:rPr lang="ru-RU" sz="3600" b="1" dirty="0" smtClean="0"/>
              <a:t>)№176» </a:t>
            </a:r>
            <a:r>
              <a:rPr lang="ru-RU" sz="3600" b="1" dirty="0" err="1" smtClean="0"/>
              <a:t>Дніпропетровської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міської</a:t>
            </a:r>
            <a:r>
              <a:rPr lang="ru-RU" sz="3600" b="1" dirty="0" smtClean="0"/>
              <a:t> ради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3486152" cy="12573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785794"/>
            <a:ext cx="5286412" cy="5429288"/>
          </a:xfrm>
          <a:prstGeom prst="round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28596" y="4929198"/>
            <a:ext cx="8001056" cy="1231106"/>
          </a:xfrm>
          <a:custGeom>
            <a:avLst/>
            <a:gdLst>
              <a:gd name="connsiteX0" fmla="*/ 0 w 4000528"/>
              <a:gd name="connsiteY0" fmla="*/ 0 h 2092881"/>
              <a:gd name="connsiteX1" fmla="*/ 4000528 w 4000528"/>
              <a:gd name="connsiteY1" fmla="*/ 0 h 2092881"/>
              <a:gd name="connsiteX2" fmla="*/ 4000528 w 4000528"/>
              <a:gd name="connsiteY2" fmla="*/ 2092881 h 2092881"/>
              <a:gd name="connsiteX3" fmla="*/ 0 w 4000528"/>
              <a:gd name="connsiteY3" fmla="*/ 2092881 h 2092881"/>
              <a:gd name="connsiteX4" fmla="*/ 0 w 4000528"/>
              <a:gd name="connsiteY4" fmla="*/ 0 h 209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0528" h="2092881">
                <a:moveTo>
                  <a:pt x="0" y="0"/>
                </a:moveTo>
                <a:lnTo>
                  <a:pt x="4000528" y="0"/>
                </a:lnTo>
                <a:lnTo>
                  <a:pt x="4000528" y="2092881"/>
                </a:lnTo>
                <a:lnTo>
                  <a:pt x="0" y="2092881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З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авідувач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КЗО «ДНЗ№176»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Назарова Татьяна Іванівна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285728"/>
            <a:ext cx="3314700" cy="422910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>
                <a:alpha val="18000"/>
              </a:srgbClr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540000">
            <a:off x="381922" y="1244929"/>
            <a:ext cx="3521075" cy="286861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9697" name="Рисунок 4"/>
          <p:cNvPicPr>
            <a:picLocks noChangeAspect="1" noChangeArrowheads="1"/>
          </p:cNvPicPr>
          <p:nvPr/>
        </p:nvPicPr>
        <p:blipFill>
          <a:blip r:embed="rId3"/>
          <a:srcRect l="1949" t="5562" r="1949" b="2782"/>
          <a:stretch>
            <a:fillRect/>
          </a:stretch>
        </p:blipFill>
        <p:spPr bwMode="auto">
          <a:xfrm>
            <a:off x="5143504" y="4000504"/>
            <a:ext cx="3657600" cy="2628900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500034" y="214290"/>
            <a:ext cx="785818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В кожній дитині є сонечко. Тільки треба вміти його засвітити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       </a:t>
            </a:r>
            <a:r>
              <a:rPr kumimoji="0" lang="uk-UA" sz="26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В.Сухомлинський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 flipV="1">
            <a:off x="0" y="-357214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</a:br>
            <a:r>
              <a:rPr kumimoji="0" lang="uk-UA" sz="2800" b="1" i="1" u="sng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214810" y="1928802"/>
            <a:ext cx="435771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i="1" u="sng" dirty="0" smtClean="0">
                <a:solidFill>
                  <a:srgbClr val="3366FF"/>
                </a:solidFill>
                <a:latin typeface="Arial" pitchFamily="34" charset="0"/>
                <a:ea typeface="Times New Roman" pitchFamily="18" charset="0"/>
                <a:cs typeface="Courier New" pitchFamily="49" charset="0"/>
              </a:rPr>
              <a:t>Щоб досягнути </a:t>
            </a:r>
            <a:r>
              <a:rPr lang="uk-UA" sz="2800" b="1" i="1" u="sng" dirty="0" smtClean="0">
                <a:solidFill>
                  <a:srgbClr val="3366FF"/>
                </a:solidFill>
                <a:latin typeface="Arial" pitchFamily="34" charset="0"/>
                <a:ea typeface="Times New Roman" pitchFamily="18" charset="0"/>
                <a:cs typeface="Courier New" pitchFamily="49" charset="0"/>
              </a:rPr>
              <a:t>мети,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800" b="1" i="1" u="sng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знати Що?Куди?Коли?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 rot="10800000" flipV="1">
            <a:off x="683566" y="4885418"/>
            <a:ext cx="349624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sng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Літери вивчаємо,цифр не забуваємо.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16"/>
          <p:cNvPicPr>
            <a:picLocks noChangeAspect="1" noChangeArrowheads="1"/>
          </p:cNvPicPr>
          <p:nvPr/>
        </p:nvPicPr>
        <p:blipFill>
          <a:blip r:embed="rId2"/>
          <a:srcRect t="12553" b="12553"/>
          <a:stretch>
            <a:fillRect/>
          </a:stretch>
        </p:blipFill>
        <p:spPr bwMode="auto">
          <a:xfrm>
            <a:off x="428596" y="1643050"/>
            <a:ext cx="4214842" cy="2544810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32770" name="Рисунок 13"/>
          <p:cNvPicPr>
            <a:picLocks noChangeAspect="1" noChangeArrowheads="1"/>
          </p:cNvPicPr>
          <p:nvPr/>
        </p:nvPicPr>
        <p:blipFill>
          <a:blip r:embed="rId3"/>
          <a:srcRect l="385" t="5611" r="64" b="4599"/>
          <a:stretch>
            <a:fillRect/>
          </a:stretch>
        </p:blipFill>
        <p:spPr bwMode="auto">
          <a:xfrm rot="60000" flipH="1">
            <a:off x="4541668" y="4036163"/>
            <a:ext cx="4080136" cy="2854205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85720" y="928670"/>
            <a:ext cx="842968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sng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Іграшок невеликий набір беремо в гру.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sng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Подібно Богу.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 rot="10800000" flipV="1">
            <a:off x="4857752" y="1827761"/>
            <a:ext cx="407196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Ми створимо світ –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Світ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Чудес,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Пройшовши Пізнання Дорогу.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65946">
            <a:off x="522452" y="2234237"/>
            <a:ext cx="3600450" cy="2914650"/>
          </a:xfrm>
          <a:prstGeom prst="rect">
            <a:avLst/>
          </a:prstGeom>
          <a:noFill/>
        </p:spPr>
      </p:pic>
      <p:pic>
        <p:nvPicPr>
          <p:cNvPr id="33793" name="Picture 1" descr="DSC04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0857">
            <a:off x="4834453" y="3608018"/>
            <a:ext cx="3436938" cy="2727325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 rot="20967067">
            <a:off x="217737" y="394594"/>
            <a:ext cx="3734513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Ось ми взяли фарби в руки і  де ділась наша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скука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 rot="11510452" flipV="1">
            <a:off x="5847178" y="1444138"/>
            <a:ext cx="3278201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Нас навчили малювати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креативність проявляти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540000">
            <a:off x="603126" y="664929"/>
            <a:ext cx="2554288" cy="3649663"/>
          </a:xfrm>
          <a:prstGeom prst="plaque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4817" name="Рисунок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2714620"/>
            <a:ext cx="2473325" cy="3654425"/>
          </a:xfrm>
          <a:prstGeom prst="plaque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52750" algn="l"/>
                <a:tab pos="9610725" algn="r"/>
              </a:tabLst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                                                      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52750" algn="l"/>
                <a:tab pos="9610725" algn="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4106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                                                    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 rot="10800000" flipV="1">
            <a:off x="3214678" y="1893365"/>
            <a:ext cx="250033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52750" algn="l"/>
                <a:tab pos="9610725" algn="r"/>
              </a:tabLst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52750" algn="l"/>
                <a:tab pos="9610725" algn="r"/>
              </a:tabLst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52750" algn="l"/>
                <a:tab pos="9610725" algn="r"/>
              </a:tabLst>
            </a:pPr>
            <a:r>
              <a:rPr kumimoji="0" lang="uk-UA" sz="3600" b="1" i="1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Якщо хочеш бути красивим – грайся</a:t>
            </a:r>
            <a:endParaRPr kumimoji="0" lang="ru-RU" sz="3600" b="0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52750" algn="l"/>
                <a:tab pos="9610725" algn="r"/>
              </a:tabLst>
            </a:pPr>
            <a:endParaRPr kumimoji="0" lang="ru-RU" sz="3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17336" y="3186820"/>
          <a:ext cx="6109328" cy="484360"/>
        </p:xfrm>
        <a:graphic>
          <a:graphicData uri="http://schemas.openxmlformats.org/drawingml/2006/table">
            <a:tbl>
              <a:tblPr/>
              <a:tblGrid>
                <a:gridCol w="6109328"/>
              </a:tblGrid>
              <a:tr h="4843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600" i="1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Courier New"/>
                      </a:endParaRPr>
                    </a:p>
                  </a:txBody>
                  <a:tcPr marL="3041964" marR="30419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43042" y="4857760"/>
          <a:ext cx="6143668" cy="1779006"/>
        </p:xfrm>
        <a:graphic>
          <a:graphicData uri="http://schemas.openxmlformats.org/drawingml/2006/table">
            <a:tbl>
              <a:tblPr/>
              <a:tblGrid>
                <a:gridCol w="6143668"/>
              </a:tblGrid>
              <a:tr h="17790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Courier New"/>
                        </a:rPr>
                        <a:t>     </a:t>
                      </a:r>
                      <a:endParaRPr lang="ru-RU" sz="6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Courier New"/>
                      </a:endParaRPr>
                    </a:p>
                  </a:txBody>
                  <a:tcPr marL="3041964" marR="30419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28596" y="357167"/>
            <a:ext cx="8358246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Якщо хочеш бути здоровим – грайся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1" name="Рисунок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831120">
            <a:off x="5360159" y="3315320"/>
            <a:ext cx="3171667" cy="2953969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Рисунок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1071546"/>
            <a:ext cx="2643206" cy="254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Рисунок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942067">
            <a:off x="631366" y="3243145"/>
            <a:ext cx="3113503" cy="298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338359" y="285728"/>
          <a:ext cx="3611282" cy="2500330"/>
        </p:xfrm>
        <a:graphic>
          <a:graphicData uri="http://schemas.openxmlformats.org/drawingml/2006/table">
            <a:tbl>
              <a:tblPr/>
              <a:tblGrid>
                <a:gridCol w="3611282"/>
              </a:tblGrid>
              <a:tr h="25003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3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Courier New"/>
                      </a:endParaRPr>
                    </a:p>
                  </a:txBody>
                  <a:tcPr marL="1792941" marR="1792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429124" y="1928802"/>
          <a:ext cx="3611282" cy="285752"/>
        </p:xfrm>
        <a:graphic>
          <a:graphicData uri="http://schemas.openxmlformats.org/drawingml/2006/table">
            <a:tbl>
              <a:tblPr/>
              <a:tblGrid>
                <a:gridCol w="3611282"/>
              </a:tblGrid>
              <a:tr h="2857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300" b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Courier New"/>
                      </a:endParaRPr>
                    </a:p>
                  </a:txBody>
                  <a:tcPr marL="1792941" marR="1792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SCN514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643050"/>
            <a:ext cx="2857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36867" name="Рисунок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2571744"/>
            <a:ext cx="30289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642910" y="500043"/>
            <a:ext cx="8001056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«Як цікаво все навколо,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Ліс,дерева,річка,поле.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Як і де воно росте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Ми повинні знати про це.»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445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214554"/>
            <a:ext cx="3146333" cy="4364811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7889" name="Picture 1" descr="P72905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9" y="357166"/>
            <a:ext cx="3045115" cy="423000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40200" y="285728"/>
            <a:ext cx="4204398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«Я сховаюсь за пеньок,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там знайду оцей грибок»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512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 rot="10800000" flipV="1">
            <a:off x="5143504" y="3280018"/>
            <a:ext cx="371477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                   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        « Ми тихенько підійдемо і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в гніздечко заглянемо»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>
                <a:alpha val="0"/>
              </a:srgbClr>
            </a:gs>
            <a:gs pos="12000">
              <a:srgbClr val="E6D78A"/>
            </a:gs>
            <a:gs pos="30000">
              <a:srgbClr val="C7AC4C"/>
            </a:gs>
            <a:gs pos="45000">
              <a:srgbClr val="E6D78A">
                <a:alpha val="0"/>
              </a:srgbClr>
            </a:gs>
            <a:gs pos="77000">
              <a:srgbClr val="C7AC4C"/>
            </a:gs>
            <a:gs pos="100000">
              <a:srgbClr val="E6DCAC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429256" y="1285860"/>
          <a:ext cx="3154034" cy="4064000"/>
        </p:xfrm>
        <a:graphic>
          <a:graphicData uri="http://schemas.openxmlformats.org/drawingml/2006/table">
            <a:tbl>
              <a:tblPr/>
              <a:tblGrid>
                <a:gridCol w="3154034"/>
              </a:tblGrid>
              <a:tr h="406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Courier New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300" b="1" dirty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Courier New"/>
                        </a:rPr>
                        <a:t>про квітку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Courier New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8914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85728"/>
            <a:ext cx="3419475" cy="401002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8913" name="Picture 1" descr="P72905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3616062" cy="400052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 rot="10800000" flipV="1">
            <a:off x="357158" y="4576385"/>
            <a:ext cx="8286808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Хоч маленькі наші дітки та піклуються завжди</a:t>
            </a:r>
            <a:r>
              <a:rPr kumimoji="0" lang="uk-UA" sz="1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про пташину</a:t>
            </a:r>
            <a:r>
              <a:rPr kumimoji="0" lang="uk-UA" sz="2800" b="1" i="1" u="none" strike="noStrike" cap="none" normalizeH="0" dirty="0" smtClean="0">
                <a:ln>
                  <a:noFill/>
                </a:ln>
                <a:solidFill>
                  <a:srgbClr val="3366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і про квітку їм не легко без води</a:t>
            </a:r>
            <a:endParaRPr kumimoji="0" lang="ru-RU" sz="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4581525"/>
            <a:ext cx="67839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Tm="200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3399">
                <a:alpha val="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>
                <a:alpha val="0"/>
              </a:srgbClr>
            </a:gs>
            <a:gs pos="100000">
              <a:srgbClr val="3366FF">
                <a:alpha val="0"/>
              </a:srgb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Рисунок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14356"/>
            <a:ext cx="2639207" cy="250033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12700"/>
          </a:effectLst>
        </p:spPr>
      </p:pic>
      <p:pic>
        <p:nvPicPr>
          <p:cNvPr id="39938" name="Picture 2" descr="P42026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42" y="857232"/>
            <a:ext cx="2714676" cy="24110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9937" name="Picture 1" descr="На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2928934"/>
            <a:ext cx="2500330" cy="2724969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571604" y="0"/>
            <a:ext cx="635798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Скільки знаємо професій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3019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    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 rot="10800000" flipV="1">
            <a:off x="214282" y="3234380"/>
            <a:ext cx="89297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перукар </a:t>
            </a:r>
            <a:r>
              <a:rPr kumimoji="0" lang="uk-UA" sz="2800" b="1" i="1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танцюрист</a:t>
            </a:r>
            <a:endParaRPr kumimoji="0" lang="ru-RU" sz="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            </a:t>
            </a: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428992" y="1357298"/>
            <a:ext cx="2357454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повар, лікар і</a:t>
            </a:r>
            <a:r>
              <a:rPr lang="uk-UA" sz="2400" b="1" i="1" dirty="0" smtClean="0">
                <a:latin typeface="Arial" pitchFamily="34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lang="uk-UA" sz="2400" b="1" i="1" dirty="0" smtClean="0"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артист.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b="1" dirty="0" smtClean="0">
              <a:solidFill>
                <a:srgbClr val="FF00FF"/>
              </a:solidFill>
              <a:latin typeface="Arial" pitchFamily="34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500034" y="5715016"/>
            <a:ext cx="80010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Залюбки в них граємось і чомусь навчаємось.</a:t>
            </a:r>
            <a:endParaRPr kumimoji="0" lang="uk-UA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1" name="Рисунок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2872" y="0"/>
            <a:ext cx="9206872" cy="68580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 rot="10800000" flipV="1">
            <a:off x="0" y="5595152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«Гарно влітку в ріднім домі!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Скільки сонця!Скільки волі!»</a:t>
            </a:r>
            <a:endParaRPr kumimoji="0" lang="uk-UA" sz="1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>
                <a:alpha val="0"/>
              </a:srgb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0000">
            <a:off x="5951855" y="239148"/>
            <a:ext cx="2871436" cy="2607226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1986" name="Рисунок 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214554"/>
            <a:ext cx="2738121" cy="2459668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41985" name="Picture 1" descr="DSCN51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000504"/>
            <a:ext cx="2500331" cy="2623804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3543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0" y="6572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                                 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9810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928662" y="4500571"/>
            <a:ext cx="771530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«Граємося в м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’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ячика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, в «Котика і мишку», в «Піжмурки», у   «Квачика», в крем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’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яхи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,горішки.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0" name="Рисунок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66"/>
            <a:ext cx="3469819" cy="3571872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 descr="P72904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357166"/>
            <a:ext cx="3286148" cy="3641407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P72904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500306"/>
            <a:ext cx="6431390" cy="4157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50122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« Дорожні правила і знаки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Відмінно кожен має знати.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Вивчати їх ви поспішайте –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                              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В автомістечко завітайте.»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245</Words>
  <Application>Microsoft Office PowerPoint</Application>
  <PresentationFormat>Экран (4:3)</PresentationFormat>
  <Paragraphs>60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Комунальний заклад  освіти «Дошкільний навчальний заклад(ясла-садок)№176» Дніпропетровської міської ради  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таня</cp:lastModifiedBy>
  <cp:revision>22</cp:revision>
  <dcterms:created xsi:type="dcterms:W3CDTF">2011-12-13T12:00:18Z</dcterms:created>
  <dcterms:modified xsi:type="dcterms:W3CDTF">2011-12-13T15:50:39Z</dcterms:modified>
</cp:coreProperties>
</file>