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343" autoAdjust="0"/>
  </p:normalViewPr>
  <p:slideViewPr>
    <p:cSldViewPr>
      <p:cViewPr varScale="1">
        <p:scale>
          <a:sx n="74" d="100"/>
          <a:sy n="74" d="100"/>
        </p:scale>
        <p:origin x="-104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1BBB13-6B2A-4C00-B18F-E8E87483609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B01CF716-085F-411F-9D33-60C75AC57F34}">
      <dgm:prSet/>
      <dgm:spPr/>
      <dgm:t>
        <a:bodyPr/>
        <a:lstStyle/>
        <a:p>
          <a:pPr rtl="0"/>
          <a:r>
            <a:rPr lang="ru-RU" dirty="0" smtClean="0"/>
            <a:t>Дать понятие электронного магазина и рассказать о его особенностях</a:t>
          </a:r>
          <a:endParaRPr lang="ru-RU" dirty="0"/>
        </a:p>
      </dgm:t>
    </dgm:pt>
    <dgm:pt modelId="{A02C57E8-186E-499F-90B3-356D4444C7B5}" type="parTrans" cxnId="{77CF289E-B610-4115-971B-2424A8260BAD}">
      <dgm:prSet/>
      <dgm:spPr/>
      <dgm:t>
        <a:bodyPr/>
        <a:lstStyle/>
        <a:p>
          <a:endParaRPr lang="ru-RU"/>
        </a:p>
      </dgm:t>
    </dgm:pt>
    <dgm:pt modelId="{5262AFEA-B49A-4BA8-9670-823E0674557A}" type="sibTrans" cxnId="{77CF289E-B610-4115-971B-2424A8260BAD}">
      <dgm:prSet/>
      <dgm:spPr/>
      <dgm:t>
        <a:bodyPr/>
        <a:lstStyle/>
        <a:p>
          <a:endParaRPr lang="ru-RU"/>
        </a:p>
      </dgm:t>
    </dgm:pt>
    <dgm:pt modelId="{A49AB2B1-908E-4A7A-8896-93F7008AD887}">
      <dgm:prSet/>
      <dgm:spPr/>
      <dgm:t>
        <a:bodyPr/>
        <a:lstStyle/>
        <a:p>
          <a:pPr rtl="0"/>
          <a:r>
            <a:rPr lang="ru-RU" smtClean="0"/>
            <a:t>Рассказать о классификации электронных магазинов</a:t>
          </a:r>
          <a:endParaRPr lang="ru-RU"/>
        </a:p>
      </dgm:t>
    </dgm:pt>
    <dgm:pt modelId="{D370F9B1-BA10-4B79-A435-52B4605F087D}" type="parTrans" cxnId="{9668E2EC-9EBA-49D3-9066-6ED72947DC27}">
      <dgm:prSet/>
      <dgm:spPr/>
      <dgm:t>
        <a:bodyPr/>
        <a:lstStyle/>
        <a:p>
          <a:endParaRPr lang="ru-RU"/>
        </a:p>
      </dgm:t>
    </dgm:pt>
    <dgm:pt modelId="{A18A020E-CF54-43A5-A8FD-71F8B6B47A6D}" type="sibTrans" cxnId="{9668E2EC-9EBA-49D3-9066-6ED72947DC27}">
      <dgm:prSet/>
      <dgm:spPr/>
      <dgm:t>
        <a:bodyPr/>
        <a:lstStyle/>
        <a:p>
          <a:endParaRPr lang="ru-RU"/>
        </a:p>
      </dgm:t>
    </dgm:pt>
    <dgm:pt modelId="{F7CA4887-3798-41D4-BE8F-9B1A94EDA8C9}">
      <dgm:prSet/>
      <dgm:spPr/>
      <dgm:t>
        <a:bodyPr/>
        <a:lstStyle/>
        <a:p>
          <a:pPr rtl="0"/>
          <a:r>
            <a:rPr lang="ru-RU" smtClean="0"/>
            <a:t>Спроектировать архитектуру электронного магазина</a:t>
          </a:r>
          <a:endParaRPr lang="ru-RU"/>
        </a:p>
      </dgm:t>
    </dgm:pt>
    <dgm:pt modelId="{72B6CE7F-7C7F-41B2-A60A-45668ADC6294}" type="parTrans" cxnId="{0B73AC4B-261D-4352-914C-5FECF265F346}">
      <dgm:prSet/>
      <dgm:spPr/>
      <dgm:t>
        <a:bodyPr/>
        <a:lstStyle/>
        <a:p>
          <a:endParaRPr lang="ru-RU"/>
        </a:p>
      </dgm:t>
    </dgm:pt>
    <dgm:pt modelId="{357219D0-6CAD-41AF-8702-84D65B0F3B35}" type="sibTrans" cxnId="{0B73AC4B-261D-4352-914C-5FECF265F346}">
      <dgm:prSet/>
      <dgm:spPr/>
      <dgm:t>
        <a:bodyPr/>
        <a:lstStyle/>
        <a:p>
          <a:endParaRPr lang="ru-RU"/>
        </a:p>
      </dgm:t>
    </dgm:pt>
    <dgm:pt modelId="{35068441-3AA9-4C3E-A375-DD8BAB9E7FC8}">
      <dgm:prSet/>
      <dgm:spPr/>
      <dgm:t>
        <a:bodyPr/>
        <a:lstStyle/>
        <a:p>
          <a:pPr rtl="0"/>
          <a:r>
            <a:rPr lang="ru-RU" smtClean="0"/>
            <a:t>Разработать алгоритм работы электронного магазина</a:t>
          </a:r>
          <a:endParaRPr lang="ru-RU"/>
        </a:p>
      </dgm:t>
    </dgm:pt>
    <dgm:pt modelId="{79244D30-302B-4853-B05C-9142EE1870E3}" type="parTrans" cxnId="{C2A42E77-1794-49E6-8BFB-28EA42041AF2}">
      <dgm:prSet/>
      <dgm:spPr/>
      <dgm:t>
        <a:bodyPr/>
        <a:lstStyle/>
        <a:p>
          <a:endParaRPr lang="ru-RU"/>
        </a:p>
      </dgm:t>
    </dgm:pt>
    <dgm:pt modelId="{99434D6B-CB5F-4465-AB4A-15FA4C6C221C}" type="sibTrans" cxnId="{C2A42E77-1794-49E6-8BFB-28EA42041AF2}">
      <dgm:prSet/>
      <dgm:spPr/>
      <dgm:t>
        <a:bodyPr/>
        <a:lstStyle/>
        <a:p>
          <a:endParaRPr lang="ru-RU"/>
        </a:p>
      </dgm:t>
    </dgm:pt>
    <dgm:pt modelId="{8A1BE56D-6F34-4EDE-BF50-D69AACD11B6C}">
      <dgm:prSet/>
      <dgm:spPr/>
      <dgm:t>
        <a:bodyPr/>
        <a:lstStyle/>
        <a:p>
          <a:pPr rtl="0"/>
          <a:r>
            <a:rPr lang="ru-RU" dirty="0" smtClean="0"/>
            <a:t>Разработать систему оплаты и доставки;</a:t>
          </a:r>
          <a:endParaRPr lang="ru-RU" dirty="0"/>
        </a:p>
      </dgm:t>
    </dgm:pt>
    <dgm:pt modelId="{789B7F7E-1E7E-49AA-BD81-681C7CA297C3}" type="parTrans" cxnId="{C0F49402-5A22-4500-AF4F-8DF20891124B}">
      <dgm:prSet/>
      <dgm:spPr/>
      <dgm:t>
        <a:bodyPr/>
        <a:lstStyle/>
        <a:p>
          <a:endParaRPr lang="ru-RU"/>
        </a:p>
      </dgm:t>
    </dgm:pt>
    <dgm:pt modelId="{46A3B0E3-E4C3-41C3-80F2-D945E6C10326}" type="sibTrans" cxnId="{C0F49402-5A22-4500-AF4F-8DF20891124B}">
      <dgm:prSet/>
      <dgm:spPr/>
      <dgm:t>
        <a:bodyPr/>
        <a:lstStyle/>
        <a:p>
          <a:endParaRPr lang="ru-RU"/>
        </a:p>
      </dgm:t>
    </dgm:pt>
    <dgm:pt modelId="{224FB240-A9CF-46C6-9BE6-D538AC8CC4B9}" type="pres">
      <dgm:prSet presAssocID="{1C1BBB13-6B2A-4C00-B18F-E8E874836091}" presName="linear" presStyleCnt="0">
        <dgm:presLayoutVars>
          <dgm:animLvl val="lvl"/>
          <dgm:resizeHandles val="exact"/>
        </dgm:presLayoutVars>
      </dgm:prSet>
      <dgm:spPr/>
    </dgm:pt>
    <dgm:pt modelId="{1B6F49B8-CC6F-42DA-BD68-286BFDABC638}" type="pres">
      <dgm:prSet presAssocID="{B01CF716-085F-411F-9D33-60C75AC57F34}" presName="parentText" presStyleLbl="node1" presStyleIdx="0" presStyleCnt="5" custLinFactNeighborY="38687">
        <dgm:presLayoutVars>
          <dgm:chMax val="0"/>
          <dgm:bulletEnabled val="1"/>
        </dgm:presLayoutVars>
      </dgm:prSet>
      <dgm:spPr/>
    </dgm:pt>
    <dgm:pt modelId="{8672D6CB-894E-4F8A-8A26-90C2501BF23C}" type="pres">
      <dgm:prSet presAssocID="{5262AFEA-B49A-4BA8-9670-823E0674557A}" presName="spacer" presStyleCnt="0"/>
      <dgm:spPr/>
    </dgm:pt>
    <dgm:pt modelId="{29E4DCE3-5602-424F-9A45-CF12B061EFB0}" type="pres">
      <dgm:prSet presAssocID="{A49AB2B1-908E-4A7A-8896-93F7008AD887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38F0B964-DD96-445D-82FF-7A180BB87B3D}" type="pres">
      <dgm:prSet presAssocID="{A18A020E-CF54-43A5-A8FD-71F8B6B47A6D}" presName="spacer" presStyleCnt="0"/>
      <dgm:spPr/>
    </dgm:pt>
    <dgm:pt modelId="{CECD1DAB-8A51-43C9-A4A5-A55CB60ADE28}" type="pres">
      <dgm:prSet presAssocID="{F7CA4887-3798-41D4-BE8F-9B1A94EDA8C9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9C5642D5-A45E-41E0-B35D-5B7331C0D5CA}" type="pres">
      <dgm:prSet presAssocID="{357219D0-6CAD-41AF-8702-84D65B0F3B35}" presName="spacer" presStyleCnt="0"/>
      <dgm:spPr/>
    </dgm:pt>
    <dgm:pt modelId="{129FDD6F-C11E-424C-9567-5EF96C53CE76}" type="pres">
      <dgm:prSet presAssocID="{35068441-3AA9-4C3E-A375-DD8BAB9E7FC8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35ADCF89-6F5C-41E0-8137-2D5EA48D5A79}" type="pres">
      <dgm:prSet presAssocID="{99434D6B-CB5F-4465-AB4A-15FA4C6C221C}" presName="spacer" presStyleCnt="0"/>
      <dgm:spPr/>
    </dgm:pt>
    <dgm:pt modelId="{96C6A423-7003-4BBD-8776-10BADF7BA19B}" type="pres">
      <dgm:prSet presAssocID="{8A1BE56D-6F34-4EDE-BF50-D69AACD11B6C}" presName="parentText" presStyleLbl="node1" presStyleIdx="4" presStyleCnt="5" custLinFactNeighborX="-764" custLinFactNeighborY="29216">
        <dgm:presLayoutVars>
          <dgm:chMax val="0"/>
          <dgm:bulletEnabled val="1"/>
        </dgm:presLayoutVars>
      </dgm:prSet>
      <dgm:spPr/>
    </dgm:pt>
  </dgm:ptLst>
  <dgm:cxnLst>
    <dgm:cxn modelId="{C0F49402-5A22-4500-AF4F-8DF20891124B}" srcId="{1C1BBB13-6B2A-4C00-B18F-E8E874836091}" destId="{8A1BE56D-6F34-4EDE-BF50-D69AACD11B6C}" srcOrd="4" destOrd="0" parTransId="{789B7F7E-1E7E-49AA-BD81-681C7CA297C3}" sibTransId="{46A3B0E3-E4C3-41C3-80F2-D945E6C10326}"/>
    <dgm:cxn modelId="{0C0D9895-2521-48DF-B2AE-E693F620A57D}" type="presOf" srcId="{F7CA4887-3798-41D4-BE8F-9B1A94EDA8C9}" destId="{CECD1DAB-8A51-43C9-A4A5-A55CB60ADE28}" srcOrd="0" destOrd="0" presId="urn:microsoft.com/office/officeart/2005/8/layout/vList2"/>
    <dgm:cxn modelId="{0B73AC4B-261D-4352-914C-5FECF265F346}" srcId="{1C1BBB13-6B2A-4C00-B18F-E8E874836091}" destId="{F7CA4887-3798-41D4-BE8F-9B1A94EDA8C9}" srcOrd="2" destOrd="0" parTransId="{72B6CE7F-7C7F-41B2-A60A-45668ADC6294}" sibTransId="{357219D0-6CAD-41AF-8702-84D65B0F3B35}"/>
    <dgm:cxn modelId="{7110FD7C-08BA-4052-8410-6021BA9E975D}" type="presOf" srcId="{35068441-3AA9-4C3E-A375-DD8BAB9E7FC8}" destId="{129FDD6F-C11E-424C-9567-5EF96C53CE76}" srcOrd="0" destOrd="0" presId="urn:microsoft.com/office/officeart/2005/8/layout/vList2"/>
    <dgm:cxn modelId="{5933E4B2-B79A-4C9C-9492-0BCE22AB0B27}" type="presOf" srcId="{1C1BBB13-6B2A-4C00-B18F-E8E874836091}" destId="{224FB240-A9CF-46C6-9BE6-D538AC8CC4B9}" srcOrd="0" destOrd="0" presId="urn:microsoft.com/office/officeart/2005/8/layout/vList2"/>
    <dgm:cxn modelId="{9668E2EC-9EBA-49D3-9066-6ED72947DC27}" srcId="{1C1BBB13-6B2A-4C00-B18F-E8E874836091}" destId="{A49AB2B1-908E-4A7A-8896-93F7008AD887}" srcOrd="1" destOrd="0" parTransId="{D370F9B1-BA10-4B79-A435-52B4605F087D}" sibTransId="{A18A020E-CF54-43A5-A8FD-71F8B6B47A6D}"/>
    <dgm:cxn modelId="{C2A42E77-1794-49E6-8BFB-28EA42041AF2}" srcId="{1C1BBB13-6B2A-4C00-B18F-E8E874836091}" destId="{35068441-3AA9-4C3E-A375-DD8BAB9E7FC8}" srcOrd="3" destOrd="0" parTransId="{79244D30-302B-4853-B05C-9142EE1870E3}" sibTransId="{99434D6B-CB5F-4465-AB4A-15FA4C6C221C}"/>
    <dgm:cxn modelId="{F22C92C3-FDDC-441C-8061-055399D4B873}" type="presOf" srcId="{B01CF716-085F-411F-9D33-60C75AC57F34}" destId="{1B6F49B8-CC6F-42DA-BD68-286BFDABC638}" srcOrd="0" destOrd="0" presId="urn:microsoft.com/office/officeart/2005/8/layout/vList2"/>
    <dgm:cxn modelId="{B8E8AA3C-3865-47CD-9A8D-09726218D77C}" type="presOf" srcId="{A49AB2B1-908E-4A7A-8896-93F7008AD887}" destId="{29E4DCE3-5602-424F-9A45-CF12B061EFB0}" srcOrd="0" destOrd="0" presId="urn:microsoft.com/office/officeart/2005/8/layout/vList2"/>
    <dgm:cxn modelId="{E2B4F443-5A62-4EA7-BDAB-5AB6D7660C7E}" type="presOf" srcId="{8A1BE56D-6F34-4EDE-BF50-D69AACD11B6C}" destId="{96C6A423-7003-4BBD-8776-10BADF7BA19B}" srcOrd="0" destOrd="0" presId="urn:microsoft.com/office/officeart/2005/8/layout/vList2"/>
    <dgm:cxn modelId="{77CF289E-B610-4115-971B-2424A8260BAD}" srcId="{1C1BBB13-6B2A-4C00-B18F-E8E874836091}" destId="{B01CF716-085F-411F-9D33-60C75AC57F34}" srcOrd="0" destOrd="0" parTransId="{A02C57E8-186E-499F-90B3-356D4444C7B5}" sibTransId="{5262AFEA-B49A-4BA8-9670-823E0674557A}"/>
    <dgm:cxn modelId="{0EF731A1-BA15-463B-841E-6D69250DCA08}" type="presParOf" srcId="{224FB240-A9CF-46C6-9BE6-D538AC8CC4B9}" destId="{1B6F49B8-CC6F-42DA-BD68-286BFDABC638}" srcOrd="0" destOrd="0" presId="urn:microsoft.com/office/officeart/2005/8/layout/vList2"/>
    <dgm:cxn modelId="{E346885B-2471-4806-96C6-B83DE622B85A}" type="presParOf" srcId="{224FB240-A9CF-46C6-9BE6-D538AC8CC4B9}" destId="{8672D6CB-894E-4F8A-8A26-90C2501BF23C}" srcOrd="1" destOrd="0" presId="urn:microsoft.com/office/officeart/2005/8/layout/vList2"/>
    <dgm:cxn modelId="{3080293B-F5EA-45D4-9050-5C0A0BF2355C}" type="presParOf" srcId="{224FB240-A9CF-46C6-9BE6-D538AC8CC4B9}" destId="{29E4DCE3-5602-424F-9A45-CF12B061EFB0}" srcOrd="2" destOrd="0" presId="urn:microsoft.com/office/officeart/2005/8/layout/vList2"/>
    <dgm:cxn modelId="{2F1FBD2A-DA9B-4A38-89A5-BAA7E6E5F222}" type="presParOf" srcId="{224FB240-A9CF-46C6-9BE6-D538AC8CC4B9}" destId="{38F0B964-DD96-445D-82FF-7A180BB87B3D}" srcOrd="3" destOrd="0" presId="urn:microsoft.com/office/officeart/2005/8/layout/vList2"/>
    <dgm:cxn modelId="{933C76E8-F4DC-488F-8F66-6A81D04FD726}" type="presParOf" srcId="{224FB240-A9CF-46C6-9BE6-D538AC8CC4B9}" destId="{CECD1DAB-8A51-43C9-A4A5-A55CB60ADE28}" srcOrd="4" destOrd="0" presId="urn:microsoft.com/office/officeart/2005/8/layout/vList2"/>
    <dgm:cxn modelId="{4C4E4E68-691E-47A2-86E8-2777D38F7433}" type="presParOf" srcId="{224FB240-A9CF-46C6-9BE6-D538AC8CC4B9}" destId="{9C5642D5-A45E-41E0-B35D-5B7331C0D5CA}" srcOrd="5" destOrd="0" presId="urn:microsoft.com/office/officeart/2005/8/layout/vList2"/>
    <dgm:cxn modelId="{4829722C-4672-4EEA-BF5E-B1B3D0069FF5}" type="presParOf" srcId="{224FB240-A9CF-46C6-9BE6-D538AC8CC4B9}" destId="{129FDD6F-C11E-424C-9567-5EF96C53CE76}" srcOrd="6" destOrd="0" presId="urn:microsoft.com/office/officeart/2005/8/layout/vList2"/>
    <dgm:cxn modelId="{A516A4A7-DEDC-48A8-8D1F-E5F60AB632CC}" type="presParOf" srcId="{224FB240-A9CF-46C6-9BE6-D538AC8CC4B9}" destId="{35ADCF89-6F5C-41E0-8137-2D5EA48D5A79}" srcOrd="7" destOrd="0" presId="urn:microsoft.com/office/officeart/2005/8/layout/vList2"/>
    <dgm:cxn modelId="{3BB4F91C-333F-4670-8B7A-6BC84777338E}" type="presParOf" srcId="{224FB240-A9CF-46C6-9BE6-D538AC8CC4B9}" destId="{96C6A423-7003-4BBD-8776-10BADF7BA19B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318EEA1-562A-49B2-AE25-6157DE800D36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FA4E4F8-0FB0-4FE4-8E4F-6EE436C4A77D}">
      <dgm:prSet/>
      <dgm:spPr/>
      <dgm:t>
        <a:bodyPr/>
        <a:lstStyle/>
        <a:p>
          <a:pPr rtl="0"/>
          <a:r>
            <a:rPr lang="ru-RU" dirty="0" smtClean="0"/>
            <a:t>наличие достаточного числа потребителей;</a:t>
          </a:r>
          <a:endParaRPr lang="ru-RU" dirty="0"/>
        </a:p>
      </dgm:t>
    </dgm:pt>
    <dgm:pt modelId="{CB59FA08-4614-47F3-86AF-372841F238C0}" type="parTrans" cxnId="{2102A937-79FB-43E3-9DAA-7DBC138E5757}">
      <dgm:prSet/>
      <dgm:spPr/>
      <dgm:t>
        <a:bodyPr/>
        <a:lstStyle/>
        <a:p>
          <a:endParaRPr lang="ru-RU"/>
        </a:p>
      </dgm:t>
    </dgm:pt>
    <dgm:pt modelId="{389F67D1-8C02-467E-8315-8C184B87D87D}" type="sibTrans" cxnId="{2102A937-79FB-43E3-9DAA-7DBC138E5757}">
      <dgm:prSet/>
      <dgm:spPr/>
      <dgm:t>
        <a:bodyPr/>
        <a:lstStyle/>
        <a:p>
          <a:endParaRPr lang="ru-RU"/>
        </a:p>
      </dgm:t>
    </dgm:pt>
    <dgm:pt modelId="{CEC28B1A-F20B-4AFE-9270-6EDFFA90F513}">
      <dgm:prSet/>
      <dgm:spPr/>
      <dgm:t>
        <a:bodyPr/>
        <a:lstStyle/>
        <a:p>
          <a:pPr rtl="0"/>
          <a:r>
            <a:rPr lang="ru-RU" dirty="0" smtClean="0"/>
            <a:t>свободная «ниша» на рынке </a:t>
          </a:r>
          <a:endParaRPr lang="ru-RU" dirty="0"/>
        </a:p>
      </dgm:t>
    </dgm:pt>
    <dgm:pt modelId="{85D53871-7E30-4BCD-A73A-5C16288D6091}" type="parTrans" cxnId="{EC7C91A3-876B-4267-8404-585A8F6E1D8B}">
      <dgm:prSet/>
      <dgm:spPr/>
      <dgm:t>
        <a:bodyPr/>
        <a:lstStyle/>
        <a:p>
          <a:endParaRPr lang="ru-RU"/>
        </a:p>
      </dgm:t>
    </dgm:pt>
    <dgm:pt modelId="{B8AFAAB0-1390-437B-A3A9-D27533AA3F5E}" type="sibTrans" cxnId="{EC7C91A3-876B-4267-8404-585A8F6E1D8B}">
      <dgm:prSet/>
      <dgm:spPr/>
      <dgm:t>
        <a:bodyPr/>
        <a:lstStyle/>
        <a:p>
          <a:endParaRPr lang="ru-RU"/>
        </a:p>
      </dgm:t>
    </dgm:pt>
    <dgm:pt modelId="{AAE384D9-AA6B-4A3D-BFDF-F513F442C3EE}">
      <dgm:prSet/>
      <dgm:spPr/>
      <dgm:t>
        <a:bodyPr/>
        <a:lstStyle/>
        <a:p>
          <a:pPr rtl="0"/>
          <a:r>
            <a:rPr lang="ru-RU" dirty="0" smtClean="0"/>
            <a:t>наличие квалифицированных специалистов для разработки проекта;</a:t>
          </a:r>
          <a:endParaRPr lang="ru-RU" dirty="0"/>
        </a:p>
      </dgm:t>
    </dgm:pt>
    <dgm:pt modelId="{28FB5775-7EC4-486D-912D-E56BD27507A2}" type="parTrans" cxnId="{BC17FE9C-DDD4-46AE-B4D2-CB79BFB625F5}">
      <dgm:prSet/>
      <dgm:spPr/>
      <dgm:t>
        <a:bodyPr/>
        <a:lstStyle/>
        <a:p>
          <a:endParaRPr lang="ru-RU"/>
        </a:p>
      </dgm:t>
    </dgm:pt>
    <dgm:pt modelId="{3BAA1C4C-CBE6-42CB-8228-F125A33270DA}" type="sibTrans" cxnId="{BC17FE9C-DDD4-46AE-B4D2-CB79BFB625F5}">
      <dgm:prSet/>
      <dgm:spPr/>
      <dgm:t>
        <a:bodyPr/>
        <a:lstStyle/>
        <a:p>
          <a:endParaRPr lang="ru-RU"/>
        </a:p>
      </dgm:t>
    </dgm:pt>
    <dgm:pt modelId="{4977A3AB-FBD8-4D08-B946-FF13845F7F4A}">
      <dgm:prSet/>
      <dgm:spPr/>
      <dgm:t>
        <a:bodyPr/>
        <a:lstStyle/>
        <a:p>
          <a:pPr rtl="0"/>
          <a:r>
            <a:rPr lang="ru-RU" dirty="0" smtClean="0"/>
            <a:t>новизна услуг по автоматизации закупочной деятельности и, как следствие, возможность собственного формирования рынка и применяемых форм и методов работы компании.</a:t>
          </a:r>
          <a:endParaRPr lang="ru-RU" dirty="0"/>
        </a:p>
      </dgm:t>
    </dgm:pt>
    <dgm:pt modelId="{1639C2E6-2AF8-42EE-83C5-D4E05790F7E6}" type="parTrans" cxnId="{80925F36-D6E9-452B-A59F-6902E0E3C4CC}">
      <dgm:prSet/>
      <dgm:spPr/>
      <dgm:t>
        <a:bodyPr/>
        <a:lstStyle/>
        <a:p>
          <a:endParaRPr lang="ru-RU"/>
        </a:p>
      </dgm:t>
    </dgm:pt>
    <dgm:pt modelId="{32E7267D-1597-453E-BE49-0CE7C0E3FE5F}" type="sibTrans" cxnId="{80925F36-D6E9-452B-A59F-6902E0E3C4CC}">
      <dgm:prSet/>
      <dgm:spPr/>
      <dgm:t>
        <a:bodyPr/>
        <a:lstStyle/>
        <a:p>
          <a:endParaRPr lang="ru-RU"/>
        </a:p>
      </dgm:t>
    </dgm:pt>
    <dgm:pt modelId="{D791335E-87CF-48F2-A540-EA1C6D61B332}" type="pres">
      <dgm:prSet presAssocID="{F318EEA1-562A-49B2-AE25-6157DE800D36}" presName="Name0" presStyleCnt="0">
        <dgm:presLayoutVars>
          <dgm:dir/>
          <dgm:resizeHandles val="exact"/>
        </dgm:presLayoutVars>
      </dgm:prSet>
      <dgm:spPr/>
    </dgm:pt>
    <dgm:pt modelId="{495D6845-F66E-415D-8E76-5B8CA6A00BD9}" type="pres">
      <dgm:prSet presAssocID="{0FA4E4F8-0FB0-4FE4-8E4F-6EE436C4A77D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324EB1-0BB9-4814-9539-57F6BD4D573A}" type="pres">
      <dgm:prSet presAssocID="{389F67D1-8C02-467E-8315-8C184B87D87D}" presName="sibTrans" presStyleLbl="sibTrans2D1" presStyleIdx="0" presStyleCnt="3"/>
      <dgm:spPr/>
    </dgm:pt>
    <dgm:pt modelId="{CB836CBF-DC6C-4D6A-86E9-41503DA4F77B}" type="pres">
      <dgm:prSet presAssocID="{389F67D1-8C02-467E-8315-8C184B87D87D}" presName="connectorText" presStyleLbl="sibTrans2D1" presStyleIdx="0" presStyleCnt="3"/>
      <dgm:spPr/>
    </dgm:pt>
    <dgm:pt modelId="{7B284D2E-32FF-4281-BDE8-A875111B559D}" type="pres">
      <dgm:prSet presAssocID="{CEC28B1A-F20B-4AFE-9270-6EDFFA90F513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5A039C-9675-4E75-9CF8-F67A2962B107}" type="pres">
      <dgm:prSet presAssocID="{B8AFAAB0-1390-437B-A3A9-D27533AA3F5E}" presName="sibTrans" presStyleLbl="sibTrans2D1" presStyleIdx="1" presStyleCnt="3"/>
      <dgm:spPr/>
    </dgm:pt>
    <dgm:pt modelId="{E71BC558-46B9-4BE8-901E-125C6F839ACB}" type="pres">
      <dgm:prSet presAssocID="{B8AFAAB0-1390-437B-A3A9-D27533AA3F5E}" presName="connectorText" presStyleLbl="sibTrans2D1" presStyleIdx="1" presStyleCnt="3"/>
      <dgm:spPr/>
    </dgm:pt>
    <dgm:pt modelId="{79AC9DF7-DF48-4F65-9DBB-D4888E674591}" type="pres">
      <dgm:prSet presAssocID="{AAE384D9-AA6B-4A3D-BFDF-F513F442C3EE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9E42BF-9BDB-4EB4-808E-9F3DCDBC871C}" type="pres">
      <dgm:prSet presAssocID="{3BAA1C4C-CBE6-42CB-8228-F125A33270DA}" presName="sibTrans" presStyleLbl="sibTrans2D1" presStyleIdx="2" presStyleCnt="3"/>
      <dgm:spPr/>
    </dgm:pt>
    <dgm:pt modelId="{B9BDECF8-D2A6-4537-955E-3BA014DFF579}" type="pres">
      <dgm:prSet presAssocID="{3BAA1C4C-CBE6-42CB-8228-F125A33270DA}" presName="connectorText" presStyleLbl="sibTrans2D1" presStyleIdx="2" presStyleCnt="3"/>
      <dgm:spPr/>
    </dgm:pt>
    <dgm:pt modelId="{3C0D90FA-ECEB-4FFB-A8AE-6697D8671E7F}" type="pres">
      <dgm:prSet presAssocID="{4977A3AB-FBD8-4D08-B946-FF13845F7F4A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92C2F4B-641A-4EB2-BEC8-60F4E3A210E6}" type="presOf" srcId="{4977A3AB-FBD8-4D08-B946-FF13845F7F4A}" destId="{3C0D90FA-ECEB-4FFB-A8AE-6697D8671E7F}" srcOrd="0" destOrd="0" presId="urn:microsoft.com/office/officeart/2005/8/layout/process1"/>
    <dgm:cxn modelId="{1AF5ADE2-4C4B-476C-9162-62F66589575B}" type="presOf" srcId="{3BAA1C4C-CBE6-42CB-8228-F125A33270DA}" destId="{6C9E42BF-9BDB-4EB4-808E-9F3DCDBC871C}" srcOrd="0" destOrd="0" presId="urn:microsoft.com/office/officeart/2005/8/layout/process1"/>
    <dgm:cxn modelId="{3222F8A9-7883-4C42-8147-5FCE3E0B0F43}" type="presOf" srcId="{AAE384D9-AA6B-4A3D-BFDF-F513F442C3EE}" destId="{79AC9DF7-DF48-4F65-9DBB-D4888E674591}" srcOrd="0" destOrd="0" presId="urn:microsoft.com/office/officeart/2005/8/layout/process1"/>
    <dgm:cxn modelId="{C4819096-8A21-434D-B88D-4592D1F2B359}" type="presOf" srcId="{CEC28B1A-F20B-4AFE-9270-6EDFFA90F513}" destId="{7B284D2E-32FF-4281-BDE8-A875111B559D}" srcOrd="0" destOrd="0" presId="urn:microsoft.com/office/officeart/2005/8/layout/process1"/>
    <dgm:cxn modelId="{0B042B00-2C35-411A-8B2B-133944F37C8D}" type="presOf" srcId="{F318EEA1-562A-49B2-AE25-6157DE800D36}" destId="{D791335E-87CF-48F2-A540-EA1C6D61B332}" srcOrd="0" destOrd="0" presId="urn:microsoft.com/office/officeart/2005/8/layout/process1"/>
    <dgm:cxn modelId="{F084A7ED-8FAC-47E7-9D2F-E0B6E3918185}" type="presOf" srcId="{B8AFAAB0-1390-437B-A3A9-D27533AA3F5E}" destId="{8A5A039C-9675-4E75-9CF8-F67A2962B107}" srcOrd="0" destOrd="0" presId="urn:microsoft.com/office/officeart/2005/8/layout/process1"/>
    <dgm:cxn modelId="{62152465-FFFD-4728-9AD2-C70AFE92AB06}" type="presOf" srcId="{B8AFAAB0-1390-437B-A3A9-D27533AA3F5E}" destId="{E71BC558-46B9-4BE8-901E-125C6F839ACB}" srcOrd="1" destOrd="0" presId="urn:microsoft.com/office/officeart/2005/8/layout/process1"/>
    <dgm:cxn modelId="{2102A937-79FB-43E3-9DAA-7DBC138E5757}" srcId="{F318EEA1-562A-49B2-AE25-6157DE800D36}" destId="{0FA4E4F8-0FB0-4FE4-8E4F-6EE436C4A77D}" srcOrd="0" destOrd="0" parTransId="{CB59FA08-4614-47F3-86AF-372841F238C0}" sibTransId="{389F67D1-8C02-467E-8315-8C184B87D87D}"/>
    <dgm:cxn modelId="{4B8A39B8-E344-41AD-8BC7-A2275A0A07FF}" type="presOf" srcId="{0FA4E4F8-0FB0-4FE4-8E4F-6EE436C4A77D}" destId="{495D6845-F66E-415D-8E76-5B8CA6A00BD9}" srcOrd="0" destOrd="0" presId="urn:microsoft.com/office/officeart/2005/8/layout/process1"/>
    <dgm:cxn modelId="{80925F36-D6E9-452B-A59F-6902E0E3C4CC}" srcId="{F318EEA1-562A-49B2-AE25-6157DE800D36}" destId="{4977A3AB-FBD8-4D08-B946-FF13845F7F4A}" srcOrd="3" destOrd="0" parTransId="{1639C2E6-2AF8-42EE-83C5-D4E05790F7E6}" sibTransId="{32E7267D-1597-453E-BE49-0CE7C0E3FE5F}"/>
    <dgm:cxn modelId="{EC7C91A3-876B-4267-8404-585A8F6E1D8B}" srcId="{F318EEA1-562A-49B2-AE25-6157DE800D36}" destId="{CEC28B1A-F20B-4AFE-9270-6EDFFA90F513}" srcOrd="1" destOrd="0" parTransId="{85D53871-7E30-4BCD-A73A-5C16288D6091}" sibTransId="{B8AFAAB0-1390-437B-A3A9-D27533AA3F5E}"/>
    <dgm:cxn modelId="{0FD18A6A-D506-4C69-9F3A-BEAE4A4F9068}" type="presOf" srcId="{3BAA1C4C-CBE6-42CB-8228-F125A33270DA}" destId="{B9BDECF8-D2A6-4537-955E-3BA014DFF579}" srcOrd="1" destOrd="0" presId="urn:microsoft.com/office/officeart/2005/8/layout/process1"/>
    <dgm:cxn modelId="{CD4C34E5-D474-4FBF-BCB7-6FDB9AA65507}" type="presOf" srcId="{389F67D1-8C02-467E-8315-8C184B87D87D}" destId="{CB836CBF-DC6C-4D6A-86E9-41503DA4F77B}" srcOrd="1" destOrd="0" presId="urn:microsoft.com/office/officeart/2005/8/layout/process1"/>
    <dgm:cxn modelId="{9E5EA639-9DE8-42E0-A373-668976AE1605}" type="presOf" srcId="{389F67D1-8C02-467E-8315-8C184B87D87D}" destId="{AA324EB1-0BB9-4814-9539-57F6BD4D573A}" srcOrd="0" destOrd="0" presId="urn:microsoft.com/office/officeart/2005/8/layout/process1"/>
    <dgm:cxn modelId="{BC17FE9C-DDD4-46AE-B4D2-CB79BFB625F5}" srcId="{F318EEA1-562A-49B2-AE25-6157DE800D36}" destId="{AAE384D9-AA6B-4A3D-BFDF-F513F442C3EE}" srcOrd="2" destOrd="0" parTransId="{28FB5775-7EC4-486D-912D-E56BD27507A2}" sibTransId="{3BAA1C4C-CBE6-42CB-8228-F125A33270DA}"/>
    <dgm:cxn modelId="{25766817-677C-4619-B866-39ADEB275A3A}" type="presParOf" srcId="{D791335E-87CF-48F2-A540-EA1C6D61B332}" destId="{495D6845-F66E-415D-8E76-5B8CA6A00BD9}" srcOrd="0" destOrd="0" presId="urn:microsoft.com/office/officeart/2005/8/layout/process1"/>
    <dgm:cxn modelId="{DE9EC4F3-18BB-4904-8F8C-3D6AAC719A98}" type="presParOf" srcId="{D791335E-87CF-48F2-A540-EA1C6D61B332}" destId="{AA324EB1-0BB9-4814-9539-57F6BD4D573A}" srcOrd="1" destOrd="0" presId="urn:microsoft.com/office/officeart/2005/8/layout/process1"/>
    <dgm:cxn modelId="{4AE62B9A-D3A1-4916-AB11-49A5F377C2F0}" type="presParOf" srcId="{AA324EB1-0BB9-4814-9539-57F6BD4D573A}" destId="{CB836CBF-DC6C-4D6A-86E9-41503DA4F77B}" srcOrd="0" destOrd="0" presId="urn:microsoft.com/office/officeart/2005/8/layout/process1"/>
    <dgm:cxn modelId="{61F23CFD-F3C0-4EFD-B437-DB768BCC0B39}" type="presParOf" srcId="{D791335E-87CF-48F2-A540-EA1C6D61B332}" destId="{7B284D2E-32FF-4281-BDE8-A875111B559D}" srcOrd="2" destOrd="0" presId="urn:microsoft.com/office/officeart/2005/8/layout/process1"/>
    <dgm:cxn modelId="{FAF69CBB-EF0D-48B9-86CF-E7187B12AEE3}" type="presParOf" srcId="{D791335E-87CF-48F2-A540-EA1C6D61B332}" destId="{8A5A039C-9675-4E75-9CF8-F67A2962B107}" srcOrd="3" destOrd="0" presId="urn:microsoft.com/office/officeart/2005/8/layout/process1"/>
    <dgm:cxn modelId="{F5995697-B38E-4C60-B9CC-0DA197F7162D}" type="presParOf" srcId="{8A5A039C-9675-4E75-9CF8-F67A2962B107}" destId="{E71BC558-46B9-4BE8-901E-125C6F839ACB}" srcOrd="0" destOrd="0" presId="urn:microsoft.com/office/officeart/2005/8/layout/process1"/>
    <dgm:cxn modelId="{AFED054C-4C11-4B0C-A7EF-D209430C403D}" type="presParOf" srcId="{D791335E-87CF-48F2-A540-EA1C6D61B332}" destId="{79AC9DF7-DF48-4F65-9DBB-D4888E674591}" srcOrd="4" destOrd="0" presId="urn:microsoft.com/office/officeart/2005/8/layout/process1"/>
    <dgm:cxn modelId="{71341A21-A45B-48C4-9BB6-0E2451313B9E}" type="presParOf" srcId="{D791335E-87CF-48F2-A540-EA1C6D61B332}" destId="{6C9E42BF-9BDB-4EB4-808E-9F3DCDBC871C}" srcOrd="5" destOrd="0" presId="urn:microsoft.com/office/officeart/2005/8/layout/process1"/>
    <dgm:cxn modelId="{CF96C4CE-7814-4A31-8CF9-C030BE4F6D82}" type="presParOf" srcId="{6C9E42BF-9BDB-4EB4-808E-9F3DCDBC871C}" destId="{B9BDECF8-D2A6-4537-955E-3BA014DFF579}" srcOrd="0" destOrd="0" presId="urn:microsoft.com/office/officeart/2005/8/layout/process1"/>
    <dgm:cxn modelId="{B3C838D0-059D-49C9-AB10-05ADA80BF091}" type="presParOf" srcId="{D791335E-87CF-48F2-A540-EA1C6D61B332}" destId="{3C0D90FA-ECEB-4FFB-A8AE-6697D8671E7F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1FE637B-3425-4F23-91D4-46E64C44CA68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33F56F8-FDC1-40DF-81FB-D50C8B15DCF6}">
      <dgm:prSet/>
      <dgm:spPr/>
      <dgm:t>
        <a:bodyPr/>
        <a:lstStyle/>
        <a:p>
          <a:pPr rtl="0"/>
          <a:r>
            <a:rPr lang="ru-RU" dirty="0" smtClean="0"/>
            <a:t>Мобильных Телефонов и Планшетов</a:t>
          </a:r>
          <a:endParaRPr lang="ru-RU" dirty="0"/>
        </a:p>
      </dgm:t>
    </dgm:pt>
    <dgm:pt modelId="{86325615-EC26-4B69-A1F1-0B74D978D1B8}" type="parTrans" cxnId="{C1980E61-E0AE-4444-87F6-941EB9EE56CA}">
      <dgm:prSet/>
      <dgm:spPr/>
      <dgm:t>
        <a:bodyPr/>
        <a:lstStyle/>
        <a:p>
          <a:endParaRPr lang="ru-RU"/>
        </a:p>
      </dgm:t>
    </dgm:pt>
    <dgm:pt modelId="{5DFD71E5-64E8-4305-B6FC-656A9B842AEE}" type="sibTrans" cxnId="{C1980E61-E0AE-4444-87F6-941EB9EE56CA}">
      <dgm:prSet/>
      <dgm:spPr/>
      <dgm:t>
        <a:bodyPr/>
        <a:lstStyle/>
        <a:p>
          <a:endParaRPr lang="ru-RU"/>
        </a:p>
      </dgm:t>
    </dgm:pt>
    <dgm:pt modelId="{F45E0CFB-DBE5-4A56-A4E8-B566A989B72E}">
      <dgm:prSet/>
      <dgm:spPr/>
      <dgm:t>
        <a:bodyPr/>
        <a:lstStyle/>
        <a:p>
          <a:pPr rtl="0"/>
          <a:r>
            <a:rPr lang="ru-RU" smtClean="0"/>
            <a:t>Электроника (видеорегистраторы, Mp3 плееры и.т.д)</a:t>
          </a:r>
          <a:endParaRPr lang="ru-RU"/>
        </a:p>
      </dgm:t>
    </dgm:pt>
    <dgm:pt modelId="{3DC38F31-72EB-4D14-BE95-C7F0C36918E9}" type="parTrans" cxnId="{55FDF830-7557-4B0B-A731-1D405E4A0CED}">
      <dgm:prSet/>
      <dgm:spPr/>
      <dgm:t>
        <a:bodyPr/>
        <a:lstStyle/>
        <a:p>
          <a:endParaRPr lang="ru-RU"/>
        </a:p>
      </dgm:t>
    </dgm:pt>
    <dgm:pt modelId="{ECAB95ED-2C96-4E7B-A7E1-B56D50D9EBC7}" type="sibTrans" cxnId="{55FDF830-7557-4B0B-A731-1D405E4A0CED}">
      <dgm:prSet/>
      <dgm:spPr/>
      <dgm:t>
        <a:bodyPr/>
        <a:lstStyle/>
        <a:p>
          <a:endParaRPr lang="ru-RU"/>
        </a:p>
      </dgm:t>
    </dgm:pt>
    <dgm:pt modelId="{F5B9B1DD-B999-46CA-92B7-3C9F61AB26D8}">
      <dgm:prSet/>
      <dgm:spPr/>
      <dgm:t>
        <a:bodyPr/>
        <a:lstStyle/>
        <a:p>
          <a:pPr rtl="0"/>
          <a:r>
            <a:rPr lang="ru-RU" smtClean="0"/>
            <a:t>Для спорта и фитнеса  (снаряжения, костюмы, товары для рыбалки и.т.д)</a:t>
          </a:r>
          <a:endParaRPr lang="ru-RU"/>
        </a:p>
      </dgm:t>
    </dgm:pt>
    <dgm:pt modelId="{6B0D1F25-AA23-4B48-83AF-AADC8651FF38}" type="parTrans" cxnId="{401B8197-A1E9-4F6D-AEA1-6CB41A70E600}">
      <dgm:prSet/>
      <dgm:spPr/>
      <dgm:t>
        <a:bodyPr/>
        <a:lstStyle/>
        <a:p>
          <a:endParaRPr lang="ru-RU"/>
        </a:p>
      </dgm:t>
    </dgm:pt>
    <dgm:pt modelId="{F4EB049A-37D0-4AF6-8D97-2418F391B1CD}" type="sibTrans" cxnId="{401B8197-A1E9-4F6D-AEA1-6CB41A70E600}">
      <dgm:prSet/>
      <dgm:spPr/>
      <dgm:t>
        <a:bodyPr/>
        <a:lstStyle/>
        <a:p>
          <a:endParaRPr lang="ru-RU"/>
        </a:p>
      </dgm:t>
    </dgm:pt>
    <dgm:pt modelId="{95979B8E-EC42-4D08-AEB8-9B350A3ED7FD}">
      <dgm:prSet/>
      <dgm:spPr/>
      <dgm:t>
        <a:bodyPr/>
        <a:lstStyle/>
        <a:p>
          <a:pPr rtl="0"/>
          <a:r>
            <a:rPr lang="ru-RU" smtClean="0"/>
            <a:t>Мужская одежда</a:t>
          </a:r>
          <a:endParaRPr lang="ru-RU"/>
        </a:p>
      </dgm:t>
    </dgm:pt>
    <dgm:pt modelId="{CF713BF4-0674-418F-83E7-52A0BBF05EC0}" type="parTrans" cxnId="{D4E0DD81-3C4B-4FAA-ACEB-07B0969B7F25}">
      <dgm:prSet/>
      <dgm:spPr/>
      <dgm:t>
        <a:bodyPr/>
        <a:lstStyle/>
        <a:p>
          <a:endParaRPr lang="ru-RU"/>
        </a:p>
      </dgm:t>
    </dgm:pt>
    <dgm:pt modelId="{97409A2F-7A06-4207-808A-A73317D06BC2}" type="sibTrans" cxnId="{D4E0DD81-3C4B-4FAA-ACEB-07B0969B7F25}">
      <dgm:prSet/>
      <dgm:spPr/>
      <dgm:t>
        <a:bodyPr/>
        <a:lstStyle/>
        <a:p>
          <a:endParaRPr lang="ru-RU"/>
        </a:p>
      </dgm:t>
    </dgm:pt>
    <dgm:pt modelId="{126D019D-6FF3-4E99-A912-0C567A028EFE}">
      <dgm:prSet/>
      <dgm:spPr/>
      <dgm:t>
        <a:bodyPr/>
        <a:lstStyle/>
        <a:p>
          <a:pPr rtl="0"/>
          <a:r>
            <a:rPr lang="ru-RU" smtClean="0"/>
            <a:t>Женская одежда</a:t>
          </a:r>
          <a:endParaRPr lang="ru-RU"/>
        </a:p>
      </dgm:t>
    </dgm:pt>
    <dgm:pt modelId="{E3A9F9F2-D8C7-420F-A7EF-520DB6B43CCA}" type="parTrans" cxnId="{8DE940A1-AE4A-4223-B938-23D8D86AECA8}">
      <dgm:prSet/>
      <dgm:spPr/>
      <dgm:t>
        <a:bodyPr/>
        <a:lstStyle/>
        <a:p>
          <a:endParaRPr lang="ru-RU"/>
        </a:p>
      </dgm:t>
    </dgm:pt>
    <dgm:pt modelId="{763B352B-D2A9-4B50-A65E-DC571915CBD1}" type="sibTrans" cxnId="{8DE940A1-AE4A-4223-B938-23D8D86AECA8}">
      <dgm:prSet/>
      <dgm:spPr/>
      <dgm:t>
        <a:bodyPr/>
        <a:lstStyle/>
        <a:p>
          <a:endParaRPr lang="ru-RU"/>
        </a:p>
      </dgm:t>
    </dgm:pt>
    <dgm:pt modelId="{4FEB5725-AF25-4869-8275-ECCC69284A02}">
      <dgm:prSet/>
      <dgm:spPr/>
      <dgm:t>
        <a:bodyPr/>
        <a:lstStyle/>
        <a:p>
          <a:pPr rtl="0"/>
          <a:r>
            <a:rPr lang="ru-RU" smtClean="0"/>
            <a:t>Детская Одежда</a:t>
          </a:r>
          <a:endParaRPr lang="ru-RU"/>
        </a:p>
      </dgm:t>
    </dgm:pt>
    <dgm:pt modelId="{34DE7CCD-276A-46FB-A616-9875A52AEEA4}" type="parTrans" cxnId="{616D0567-A889-4888-9E8E-14398023E655}">
      <dgm:prSet/>
      <dgm:spPr/>
      <dgm:t>
        <a:bodyPr/>
        <a:lstStyle/>
        <a:p>
          <a:endParaRPr lang="ru-RU"/>
        </a:p>
      </dgm:t>
    </dgm:pt>
    <dgm:pt modelId="{559F351C-75F8-423C-9827-34627690822F}" type="sibTrans" cxnId="{616D0567-A889-4888-9E8E-14398023E655}">
      <dgm:prSet/>
      <dgm:spPr/>
      <dgm:t>
        <a:bodyPr/>
        <a:lstStyle/>
        <a:p>
          <a:endParaRPr lang="ru-RU"/>
        </a:p>
      </dgm:t>
    </dgm:pt>
    <dgm:pt modelId="{FC55D7BA-5266-462C-A560-8B6411256C86}">
      <dgm:prSet/>
      <dgm:spPr/>
      <dgm:t>
        <a:bodyPr/>
        <a:lstStyle/>
        <a:p>
          <a:pPr rtl="0"/>
          <a:r>
            <a:rPr lang="ru-RU" smtClean="0"/>
            <a:t>Бижутерия и часы</a:t>
          </a:r>
          <a:endParaRPr lang="ru-RU"/>
        </a:p>
      </dgm:t>
    </dgm:pt>
    <dgm:pt modelId="{FB40CE36-AF2B-4EF0-88F4-6A3A2302BD3E}" type="parTrans" cxnId="{6BC08BC4-F6EA-4732-8746-46EB6D124EDF}">
      <dgm:prSet/>
      <dgm:spPr/>
      <dgm:t>
        <a:bodyPr/>
        <a:lstStyle/>
        <a:p>
          <a:endParaRPr lang="ru-RU"/>
        </a:p>
      </dgm:t>
    </dgm:pt>
    <dgm:pt modelId="{2EC251F3-94BC-40D8-923B-0FAE59E2E02D}" type="sibTrans" cxnId="{6BC08BC4-F6EA-4732-8746-46EB6D124EDF}">
      <dgm:prSet/>
      <dgm:spPr/>
      <dgm:t>
        <a:bodyPr/>
        <a:lstStyle/>
        <a:p>
          <a:endParaRPr lang="ru-RU"/>
        </a:p>
      </dgm:t>
    </dgm:pt>
    <dgm:pt modelId="{6E41244D-C030-4AA5-9D58-56D7A78E73E2}" type="pres">
      <dgm:prSet presAssocID="{71FE637B-3425-4F23-91D4-46E64C44CA68}" presName="Name0" presStyleCnt="0">
        <dgm:presLayoutVars>
          <dgm:dir/>
          <dgm:animLvl val="lvl"/>
          <dgm:resizeHandles val="exact"/>
        </dgm:presLayoutVars>
      </dgm:prSet>
      <dgm:spPr/>
    </dgm:pt>
    <dgm:pt modelId="{0588F978-E31E-42E0-92AF-015B5CD655A9}" type="pres">
      <dgm:prSet presAssocID="{FC55D7BA-5266-462C-A560-8B6411256C86}" presName="boxAndChildren" presStyleCnt="0"/>
      <dgm:spPr/>
    </dgm:pt>
    <dgm:pt modelId="{41874333-7EC5-46E3-A5D7-8562F4590C01}" type="pres">
      <dgm:prSet presAssocID="{FC55D7BA-5266-462C-A560-8B6411256C86}" presName="parentTextBox" presStyleLbl="node1" presStyleIdx="0" presStyleCnt="7"/>
      <dgm:spPr/>
    </dgm:pt>
    <dgm:pt modelId="{12DED0BB-9CA5-4ED3-A70A-64C4C2174019}" type="pres">
      <dgm:prSet presAssocID="{559F351C-75F8-423C-9827-34627690822F}" presName="sp" presStyleCnt="0"/>
      <dgm:spPr/>
    </dgm:pt>
    <dgm:pt modelId="{495F054E-FA1A-4FAC-8C55-83345696A5A4}" type="pres">
      <dgm:prSet presAssocID="{4FEB5725-AF25-4869-8275-ECCC69284A02}" presName="arrowAndChildren" presStyleCnt="0"/>
      <dgm:spPr/>
    </dgm:pt>
    <dgm:pt modelId="{A6127B23-B5A8-4606-A6F3-B6C6F6FCF0EE}" type="pres">
      <dgm:prSet presAssocID="{4FEB5725-AF25-4869-8275-ECCC69284A02}" presName="parentTextArrow" presStyleLbl="node1" presStyleIdx="1" presStyleCnt="7"/>
      <dgm:spPr/>
    </dgm:pt>
    <dgm:pt modelId="{D46675D0-B6CA-4DF8-ADD9-1A3B7A0F9AFC}" type="pres">
      <dgm:prSet presAssocID="{763B352B-D2A9-4B50-A65E-DC571915CBD1}" presName="sp" presStyleCnt="0"/>
      <dgm:spPr/>
    </dgm:pt>
    <dgm:pt modelId="{E19EE21D-9923-45EE-A527-9124CA02478F}" type="pres">
      <dgm:prSet presAssocID="{126D019D-6FF3-4E99-A912-0C567A028EFE}" presName="arrowAndChildren" presStyleCnt="0"/>
      <dgm:spPr/>
    </dgm:pt>
    <dgm:pt modelId="{E424BEB5-93E8-4F69-B67F-3281306A71D1}" type="pres">
      <dgm:prSet presAssocID="{126D019D-6FF3-4E99-A912-0C567A028EFE}" presName="parentTextArrow" presStyleLbl="node1" presStyleIdx="2" presStyleCnt="7"/>
      <dgm:spPr/>
    </dgm:pt>
    <dgm:pt modelId="{A4C68EBE-E5AE-4B46-8C0B-2F488A214875}" type="pres">
      <dgm:prSet presAssocID="{97409A2F-7A06-4207-808A-A73317D06BC2}" presName="sp" presStyleCnt="0"/>
      <dgm:spPr/>
    </dgm:pt>
    <dgm:pt modelId="{D2118E42-B044-4585-BD58-F16BBF8A04F8}" type="pres">
      <dgm:prSet presAssocID="{95979B8E-EC42-4D08-AEB8-9B350A3ED7FD}" presName="arrowAndChildren" presStyleCnt="0"/>
      <dgm:spPr/>
    </dgm:pt>
    <dgm:pt modelId="{08EFE299-7553-491A-B103-F4542E9BE8BF}" type="pres">
      <dgm:prSet presAssocID="{95979B8E-EC42-4D08-AEB8-9B350A3ED7FD}" presName="parentTextArrow" presStyleLbl="node1" presStyleIdx="3" presStyleCnt="7"/>
      <dgm:spPr/>
    </dgm:pt>
    <dgm:pt modelId="{815BB018-7A74-4133-A7A1-D73B07CD5ECD}" type="pres">
      <dgm:prSet presAssocID="{F4EB049A-37D0-4AF6-8D97-2418F391B1CD}" presName="sp" presStyleCnt="0"/>
      <dgm:spPr/>
    </dgm:pt>
    <dgm:pt modelId="{520D4A7F-E813-4733-A889-3534CC3AFFF5}" type="pres">
      <dgm:prSet presAssocID="{F5B9B1DD-B999-46CA-92B7-3C9F61AB26D8}" presName="arrowAndChildren" presStyleCnt="0"/>
      <dgm:spPr/>
    </dgm:pt>
    <dgm:pt modelId="{C5AB7609-0971-4B9F-BE09-D04E71A9E956}" type="pres">
      <dgm:prSet presAssocID="{F5B9B1DD-B999-46CA-92B7-3C9F61AB26D8}" presName="parentTextArrow" presStyleLbl="node1" presStyleIdx="4" presStyleCnt="7"/>
      <dgm:spPr/>
    </dgm:pt>
    <dgm:pt modelId="{A7E7016A-35FA-43B2-825A-9517F087BE62}" type="pres">
      <dgm:prSet presAssocID="{ECAB95ED-2C96-4E7B-A7E1-B56D50D9EBC7}" presName="sp" presStyleCnt="0"/>
      <dgm:spPr/>
    </dgm:pt>
    <dgm:pt modelId="{FA8ACC52-8E6E-49DA-AE64-F9C44325C30E}" type="pres">
      <dgm:prSet presAssocID="{F45E0CFB-DBE5-4A56-A4E8-B566A989B72E}" presName="arrowAndChildren" presStyleCnt="0"/>
      <dgm:spPr/>
    </dgm:pt>
    <dgm:pt modelId="{F1DEEE02-6D7A-4A9D-AA02-13DEC4AD5CB4}" type="pres">
      <dgm:prSet presAssocID="{F45E0CFB-DBE5-4A56-A4E8-B566A989B72E}" presName="parentTextArrow" presStyleLbl="node1" presStyleIdx="5" presStyleCnt="7"/>
      <dgm:spPr/>
    </dgm:pt>
    <dgm:pt modelId="{CF144A1F-73C7-4E9C-83CE-B4B9646A6862}" type="pres">
      <dgm:prSet presAssocID="{5DFD71E5-64E8-4305-B6FC-656A9B842AEE}" presName="sp" presStyleCnt="0"/>
      <dgm:spPr/>
    </dgm:pt>
    <dgm:pt modelId="{DDB7B81A-F695-4A93-A1D0-7AEAE0B2F933}" type="pres">
      <dgm:prSet presAssocID="{733F56F8-FDC1-40DF-81FB-D50C8B15DCF6}" presName="arrowAndChildren" presStyleCnt="0"/>
      <dgm:spPr/>
    </dgm:pt>
    <dgm:pt modelId="{63CA4345-2CAA-4BA5-BCBD-67BF77A1F0A0}" type="pres">
      <dgm:prSet presAssocID="{733F56F8-FDC1-40DF-81FB-D50C8B15DCF6}" presName="parentTextArrow" presStyleLbl="node1" presStyleIdx="6" presStyleCnt="7"/>
      <dgm:spPr/>
      <dgm:t>
        <a:bodyPr/>
        <a:lstStyle/>
        <a:p>
          <a:endParaRPr lang="ru-RU"/>
        </a:p>
      </dgm:t>
    </dgm:pt>
  </dgm:ptLst>
  <dgm:cxnLst>
    <dgm:cxn modelId="{6BC08BC4-F6EA-4732-8746-46EB6D124EDF}" srcId="{71FE637B-3425-4F23-91D4-46E64C44CA68}" destId="{FC55D7BA-5266-462C-A560-8B6411256C86}" srcOrd="6" destOrd="0" parTransId="{FB40CE36-AF2B-4EF0-88F4-6A3A2302BD3E}" sibTransId="{2EC251F3-94BC-40D8-923B-0FAE59E2E02D}"/>
    <dgm:cxn modelId="{9EB013AA-0A4D-4BE4-A294-9DBB2DCF63CE}" type="presOf" srcId="{F5B9B1DD-B999-46CA-92B7-3C9F61AB26D8}" destId="{C5AB7609-0971-4B9F-BE09-D04E71A9E956}" srcOrd="0" destOrd="0" presId="urn:microsoft.com/office/officeart/2005/8/layout/process4"/>
    <dgm:cxn modelId="{401B8197-A1E9-4F6D-AEA1-6CB41A70E600}" srcId="{71FE637B-3425-4F23-91D4-46E64C44CA68}" destId="{F5B9B1DD-B999-46CA-92B7-3C9F61AB26D8}" srcOrd="2" destOrd="0" parTransId="{6B0D1F25-AA23-4B48-83AF-AADC8651FF38}" sibTransId="{F4EB049A-37D0-4AF6-8D97-2418F391B1CD}"/>
    <dgm:cxn modelId="{D4E0DD81-3C4B-4FAA-ACEB-07B0969B7F25}" srcId="{71FE637B-3425-4F23-91D4-46E64C44CA68}" destId="{95979B8E-EC42-4D08-AEB8-9B350A3ED7FD}" srcOrd="3" destOrd="0" parTransId="{CF713BF4-0674-418F-83E7-52A0BBF05EC0}" sibTransId="{97409A2F-7A06-4207-808A-A73317D06BC2}"/>
    <dgm:cxn modelId="{8DE940A1-AE4A-4223-B938-23D8D86AECA8}" srcId="{71FE637B-3425-4F23-91D4-46E64C44CA68}" destId="{126D019D-6FF3-4E99-A912-0C567A028EFE}" srcOrd="4" destOrd="0" parTransId="{E3A9F9F2-D8C7-420F-A7EF-520DB6B43CCA}" sibTransId="{763B352B-D2A9-4B50-A65E-DC571915CBD1}"/>
    <dgm:cxn modelId="{616D0567-A889-4888-9E8E-14398023E655}" srcId="{71FE637B-3425-4F23-91D4-46E64C44CA68}" destId="{4FEB5725-AF25-4869-8275-ECCC69284A02}" srcOrd="5" destOrd="0" parTransId="{34DE7CCD-276A-46FB-A616-9875A52AEEA4}" sibTransId="{559F351C-75F8-423C-9827-34627690822F}"/>
    <dgm:cxn modelId="{55FDF830-7557-4B0B-A731-1D405E4A0CED}" srcId="{71FE637B-3425-4F23-91D4-46E64C44CA68}" destId="{F45E0CFB-DBE5-4A56-A4E8-B566A989B72E}" srcOrd="1" destOrd="0" parTransId="{3DC38F31-72EB-4D14-BE95-C7F0C36918E9}" sibTransId="{ECAB95ED-2C96-4E7B-A7E1-B56D50D9EBC7}"/>
    <dgm:cxn modelId="{0DA59A43-5BF8-4D38-BD6F-15ACFE527561}" type="presOf" srcId="{4FEB5725-AF25-4869-8275-ECCC69284A02}" destId="{A6127B23-B5A8-4606-A6F3-B6C6F6FCF0EE}" srcOrd="0" destOrd="0" presId="urn:microsoft.com/office/officeart/2005/8/layout/process4"/>
    <dgm:cxn modelId="{64B1426D-BFDB-41C7-BBD9-99E121C748D0}" type="presOf" srcId="{733F56F8-FDC1-40DF-81FB-D50C8B15DCF6}" destId="{63CA4345-2CAA-4BA5-BCBD-67BF77A1F0A0}" srcOrd="0" destOrd="0" presId="urn:microsoft.com/office/officeart/2005/8/layout/process4"/>
    <dgm:cxn modelId="{278E4953-9D83-45F6-A87C-B20AECC33992}" type="presOf" srcId="{FC55D7BA-5266-462C-A560-8B6411256C86}" destId="{41874333-7EC5-46E3-A5D7-8562F4590C01}" srcOrd="0" destOrd="0" presId="urn:microsoft.com/office/officeart/2005/8/layout/process4"/>
    <dgm:cxn modelId="{128EE872-41D5-4823-A087-DC16FED61A18}" type="presOf" srcId="{95979B8E-EC42-4D08-AEB8-9B350A3ED7FD}" destId="{08EFE299-7553-491A-B103-F4542E9BE8BF}" srcOrd="0" destOrd="0" presId="urn:microsoft.com/office/officeart/2005/8/layout/process4"/>
    <dgm:cxn modelId="{832666E4-D43B-4ECA-A9C6-0FE21F70C411}" type="presOf" srcId="{71FE637B-3425-4F23-91D4-46E64C44CA68}" destId="{6E41244D-C030-4AA5-9D58-56D7A78E73E2}" srcOrd="0" destOrd="0" presId="urn:microsoft.com/office/officeart/2005/8/layout/process4"/>
    <dgm:cxn modelId="{D6DC2F61-A71E-4064-9256-843A1FE9E467}" type="presOf" srcId="{F45E0CFB-DBE5-4A56-A4E8-B566A989B72E}" destId="{F1DEEE02-6D7A-4A9D-AA02-13DEC4AD5CB4}" srcOrd="0" destOrd="0" presId="urn:microsoft.com/office/officeart/2005/8/layout/process4"/>
    <dgm:cxn modelId="{C1980E61-E0AE-4444-87F6-941EB9EE56CA}" srcId="{71FE637B-3425-4F23-91D4-46E64C44CA68}" destId="{733F56F8-FDC1-40DF-81FB-D50C8B15DCF6}" srcOrd="0" destOrd="0" parTransId="{86325615-EC26-4B69-A1F1-0B74D978D1B8}" sibTransId="{5DFD71E5-64E8-4305-B6FC-656A9B842AEE}"/>
    <dgm:cxn modelId="{6D4490C2-BA35-4D8A-9DD5-EB2CDFAD4C67}" type="presOf" srcId="{126D019D-6FF3-4E99-A912-0C567A028EFE}" destId="{E424BEB5-93E8-4F69-B67F-3281306A71D1}" srcOrd="0" destOrd="0" presId="urn:microsoft.com/office/officeart/2005/8/layout/process4"/>
    <dgm:cxn modelId="{67925017-9285-4BB5-9246-0B3C91A4180F}" type="presParOf" srcId="{6E41244D-C030-4AA5-9D58-56D7A78E73E2}" destId="{0588F978-E31E-42E0-92AF-015B5CD655A9}" srcOrd="0" destOrd="0" presId="urn:microsoft.com/office/officeart/2005/8/layout/process4"/>
    <dgm:cxn modelId="{3FA9654A-F508-430C-88AF-4652735DEC06}" type="presParOf" srcId="{0588F978-E31E-42E0-92AF-015B5CD655A9}" destId="{41874333-7EC5-46E3-A5D7-8562F4590C01}" srcOrd="0" destOrd="0" presId="urn:microsoft.com/office/officeart/2005/8/layout/process4"/>
    <dgm:cxn modelId="{89AF0A5C-1606-4C47-A87D-57B626946ECF}" type="presParOf" srcId="{6E41244D-C030-4AA5-9D58-56D7A78E73E2}" destId="{12DED0BB-9CA5-4ED3-A70A-64C4C2174019}" srcOrd="1" destOrd="0" presId="urn:microsoft.com/office/officeart/2005/8/layout/process4"/>
    <dgm:cxn modelId="{744FE947-D81F-4FB2-A717-C453C50E7FC1}" type="presParOf" srcId="{6E41244D-C030-4AA5-9D58-56D7A78E73E2}" destId="{495F054E-FA1A-4FAC-8C55-83345696A5A4}" srcOrd="2" destOrd="0" presId="urn:microsoft.com/office/officeart/2005/8/layout/process4"/>
    <dgm:cxn modelId="{A5D259CB-9BF1-42D7-82A6-9E558F2D3B81}" type="presParOf" srcId="{495F054E-FA1A-4FAC-8C55-83345696A5A4}" destId="{A6127B23-B5A8-4606-A6F3-B6C6F6FCF0EE}" srcOrd="0" destOrd="0" presId="urn:microsoft.com/office/officeart/2005/8/layout/process4"/>
    <dgm:cxn modelId="{2E953FBA-8A1E-4158-96C0-FF484A6945EB}" type="presParOf" srcId="{6E41244D-C030-4AA5-9D58-56D7A78E73E2}" destId="{D46675D0-B6CA-4DF8-ADD9-1A3B7A0F9AFC}" srcOrd="3" destOrd="0" presId="urn:microsoft.com/office/officeart/2005/8/layout/process4"/>
    <dgm:cxn modelId="{ED48FAA3-33B6-43AE-B600-B0B36EDF2637}" type="presParOf" srcId="{6E41244D-C030-4AA5-9D58-56D7A78E73E2}" destId="{E19EE21D-9923-45EE-A527-9124CA02478F}" srcOrd="4" destOrd="0" presId="urn:microsoft.com/office/officeart/2005/8/layout/process4"/>
    <dgm:cxn modelId="{C50D5928-487C-4676-BF81-41D3BCABEA29}" type="presParOf" srcId="{E19EE21D-9923-45EE-A527-9124CA02478F}" destId="{E424BEB5-93E8-4F69-B67F-3281306A71D1}" srcOrd="0" destOrd="0" presId="urn:microsoft.com/office/officeart/2005/8/layout/process4"/>
    <dgm:cxn modelId="{C20A7538-6553-43DB-9475-5883E56B8773}" type="presParOf" srcId="{6E41244D-C030-4AA5-9D58-56D7A78E73E2}" destId="{A4C68EBE-E5AE-4B46-8C0B-2F488A214875}" srcOrd="5" destOrd="0" presId="urn:microsoft.com/office/officeart/2005/8/layout/process4"/>
    <dgm:cxn modelId="{74681A29-FDA9-407B-AF22-F77B1D795DF1}" type="presParOf" srcId="{6E41244D-C030-4AA5-9D58-56D7A78E73E2}" destId="{D2118E42-B044-4585-BD58-F16BBF8A04F8}" srcOrd="6" destOrd="0" presId="urn:microsoft.com/office/officeart/2005/8/layout/process4"/>
    <dgm:cxn modelId="{C1BC15A7-C378-4A1A-AE52-274AB559010C}" type="presParOf" srcId="{D2118E42-B044-4585-BD58-F16BBF8A04F8}" destId="{08EFE299-7553-491A-B103-F4542E9BE8BF}" srcOrd="0" destOrd="0" presId="urn:microsoft.com/office/officeart/2005/8/layout/process4"/>
    <dgm:cxn modelId="{DF17231A-C844-42E7-B66E-483ACA5D595C}" type="presParOf" srcId="{6E41244D-C030-4AA5-9D58-56D7A78E73E2}" destId="{815BB018-7A74-4133-A7A1-D73B07CD5ECD}" srcOrd="7" destOrd="0" presId="urn:microsoft.com/office/officeart/2005/8/layout/process4"/>
    <dgm:cxn modelId="{F7ED5F57-919E-4935-9F77-D6C9882FD881}" type="presParOf" srcId="{6E41244D-C030-4AA5-9D58-56D7A78E73E2}" destId="{520D4A7F-E813-4733-A889-3534CC3AFFF5}" srcOrd="8" destOrd="0" presId="urn:microsoft.com/office/officeart/2005/8/layout/process4"/>
    <dgm:cxn modelId="{F542C691-050A-4A40-9FEB-804F0E63DBC9}" type="presParOf" srcId="{520D4A7F-E813-4733-A889-3534CC3AFFF5}" destId="{C5AB7609-0971-4B9F-BE09-D04E71A9E956}" srcOrd="0" destOrd="0" presId="urn:microsoft.com/office/officeart/2005/8/layout/process4"/>
    <dgm:cxn modelId="{EC4BB4E0-4742-44BA-B64D-BA582031F836}" type="presParOf" srcId="{6E41244D-C030-4AA5-9D58-56D7A78E73E2}" destId="{A7E7016A-35FA-43B2-825A-9517F087BE62}" srcOrd="9" destOrd="0" presId="urn:microsoft.com/office/officeart/2005/8/layout/process4"/>
    <dgm:cxn modelId="{986A6460-A406-4F30-85C4-3735B8808A91}" type="presParOf" srcId="{6E41244D-C030-4AA5-9D58-56D7A78E73E2}" destId="{FA8ACC52-8E6E-49DA-AE64-F9C44325C30E}" srcOrd="10" destOrd="0" presId="urn:microsoft.com/office/officeart/2005/8/layout/process4"/>
    <dgm:cxn modelId="{3F6F73D2-6482-4466-8E38-F0E65F176013}" type="presParOf" srcId="{FA8ACC52-8E6E-49DA-AE64-F9C44325C30E}" destId="{F1DEEE02-6D7A-4A9D-AA02-13DEC4AD5CB4}" srcOrd="0" destOrd="0" presId="urn:microsoft.com/office/officeart/2005/8/layout/process4"/>
    <dgm:cxn modelId="{46D98C72-9983-4E49-9BD9-FED1438EDFCD}" type="presParOf" srcId="{6E41244D-C030-4AA5-9D58-56D7A78E73E2}" destId="{CF144A1F-73C7-4E9C-83CE-B4B9646A6862}" srcOrd="11" destOrd="0" presId="urn:microsoft.com/office/officeart/2005/8/layout/process4"/>
    <dgm:cxn modelId="{0C9D49CF-ABBA-4421-9BE7-C64A83B30733}" type="presParOf" srcId="{6E41244D-C030-4AA5-9D58-56D7A78E73E2}" destId="{DDB7B81A-F695-4A93-A1D0-7AEAE0B2F933}" srcOrd="12" destOrd="0" presId="urn:microsoft.com/office/officeart/2005/8/layout/process4"/>
    <dgm:cxn modelId="{A7AE1C2D-EE2C-4133-839D-94E12F5135E8}" type="presParOf" srcId="{DDB7B81A-F695-4A93-A1D0-7AEAE0B2F933}" destId="{63CA4345-2CAA-4BA5-BCBD-67BF77A1F0A0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29B5B25-0339-4DA5-A2B9-E8334E12709F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460B5C7B-C381-4B1F-86F6-E4998429961C}">
      <dgm:prSet/>
      <dgm:spPr/>
      <dgm:t>
        <a:bodyPr/>
        <a:lstStyle/>
        <a:p>
          <a:pPr rtl="0"/>
          <a:r>
            <a:rPr lang="ru-RU" smtClean="0"/>
            <a:t>взаимодействие с покупателями</a:t>
          </a:r>
          <a:endParaRPr lang="ru-RU"/>
        </a:p>
      </dgm:t>
    </dgm:pt>
    <dgm:pt modelId="{1C83BE0A-5587-4B85-8499-1B38BA9EC3EB}" type="parTrans" cxnId="{AEF3D252-068B-4FEA-A06F-F84041A670E9}">
      <dgm:prSet/>
      <dgm:spPr/>
      <dgm:t>
        <a:bodyPr/>
        <a:lstStyle/>
        <a:p>
          <a:endParaRPr lang="ru-RU"/>
        </a:p>
      </dgm:t>
    </dgm:pt>
    <dgm:pt modelId="{ED27619B-7788-4206-9A2F-98B9E3E44DFC}" type="sibTrans" cxnId="{AEF3D252-068B-4FEA-A06F-F84041A670E9}">
      <dgm:prSet/>
      <dgm:spPr/>
      <dgm:t>
        <a:bodyPr/>
        <a:lstStyle/>
        <a:p>
          <a:endParaRPr lang="ru-RU"/>
        </a:p>
      </dgm:t>
    </dgm:pt>
    <dgm:pt modelId="{8EF62272-D35F-46AD-96A0-A7938F8E9998}">
      <dgm:prSet/>
      <dgm:spPr/>
      <dgm:t>
        <a:bodyPr/>
        <a:lstStyle/>
        <a:p>
          <a:pPr rtl="0"/>
          <a:r>
            <a:rPr lang="ru-RU" smtClean="0"/>
            <a:t>отлаженная логистика</a:t>
          </a:r>
          <a:endParaRPr lang="ru-RU"/>
        </a:p>
      </dgm:t>
    </dgm:pt>
    <dgm:pt modelId="{C3B942FE-1B97-4A72-BC14-BAA0C7A32DD1}" type="parTrans" cxnId="{AB48B197-4106-415C-AFD5-EF664E4EEA03}">
      <dgm:prSet/>
      <dgm:spPr/>
      <dgm:t>
        <a:bodyPr/>
        <a:lstStyle/>
        <a:p>
          <a:endParaRPr lang="ru-RU"/>
        </a:p>
      </dgm:t>
    </dgm:pt>
    <dgm:pt modelId="{B1011A05-32F8-4608-91E1-CFB0C88F686B}" type="sibTrans" cxnId="{AB48B197-4106-415C-AFD5-EF664E4EEA03}">
      <dgm:prSet/>
      <dgm:spPr/>
      <dgm:t>
        <a:bodyPr/>
        <a:lstStyle/>
        <a:p>
          <a:endParaRPr lang="ru-RU"/>
        </a:p>
      </dgm:t>
    </dgm:pt>
    <dgm:pt modelId="{9C5C3333-A465-483B-AD7A-739DE635CF56}">
      <dgm:prSet/>
      <dgm:spPr/>
      <dgm:t>
        <a:bodyPr/>
        <a:lstStyle/>
        <a:p>
          <a:pPr rtl="0"/>
          <a:r>
            <a:rPr lang="ru-RU" smtClean="0"/>
            <a:t>быстрый и интересный маркетинг</a:t>
          </a:r>
          <a:endParaRPr lang="ru-RU"/>
        </a:p>
      </dgm:t>
    </dgm:pt>
    <dgm:pt modelId="{FC08BCDF-F4C3-4B54-9766-1C5BC85C9FAD}" type="parTrans" cxnId="{F16C32BC-552B-41ED-B470-5825531D6AB5}">
      <dgm:prSet/>
      <dgm:spPr/>
      <dgm:t>
        <a:bodyPr/>
        <a:lstStyle/>
        <a:p>
          <a:endParaRPr lang="ru-RU"/>
        </a:p>
      </dgm:t>
    </dgm:pt>
    <dgm:pt modelId="{F4B78BCB-C4F0-4389-B4D8-7AC6234C7938}" type="sibTrans" cxnId="{F16C32BC-552B-41ED-B470-5825531D6AB5}">
      <dgm:prSet/>
      <dgm:spPr/>
      <dgm:t>
        <a:bodyPr/>
        <a:lstStyle/>
        <a:p>
          <a:endParaRPr lang="ru-RU"/>
        </a:p>
      </dgm:t>
    </dgm:pt>
    <dgm:pt modelId="{666CE121-5CCC-4221-BF8F-88A6902D401E}">
      <dgm:prSet/>
      <dgm:spPr/>
      <dgm:t>
        <a:bodyPr/>
        <a:lstStyle/>
        <a:p>
          <a:pPr rtl="0"/>
          <a:r>
            <a:rPr lang="ru-RU" smtClean="0"/>
            <a:t>перспективы</a:t>
          </a:r>
          <a:endParaRPr lang="ru-RU"/>
        </a:p>
      </dgm:t>
    </dgm:pt>
    <dgm:pt modelId="{E23C1419-4AB7-4DA7-A46B-6C5906C4A5AB}" type="parTrans" cxnId="{2B298525-8EAB-4CB6-9016-B0A12EB28E5E}">
      <dgm:prSet/>
      <dgm:spPr/>
      <dgm:t>
        <a:bodyPr/>
        <a:lstStyle/>
        <a:p>
          <a:endParaRPr lang="ru-RU"/>
        </a:p>
      </dgm:t>
    </dgm:pt>
    <dgm:pt modelId="{5F9E0F0C-6E7C-4334-8639-95294044B5C4}" type="sibTrans" cxnId="{2B298525-8EAB-4CB6-9016-B0A12EB28E5E}">
      <dgm:prSet/>
      <dgm:spPr/>
      <dgm:t>
        <a:bodyPr/>
        <a:lstStyle/>
        <a:p>
          <a:endParaRPr lang="ru-RU"/>
        </a:p>
      </dgm:t>
    </dgm:pt>
    <dgm:pt modelId="{7E1A7B62-6C35-4584-8C00-CA0943B87B1E}" type="pres">
      <dgm:prSet presAssocID="{429B5B25-0339-4DA5-A2B9-E8334E12709F}" presName="Name0" presStyleCnt="0">
        <dgm:presLayoutVars>
          <dgm:dir/>
          <dgm:resizeHandles val="exact"/>
        </dgm:presLayoutVars>
      </dgm:prSet>
      <dgm:spPr/>
    </dgm:pt>
    <dgm:pt modelId="{F252FE00-6DAF-4519-8205-494F646B0FCA}" type="pres">
      <dgm:prSet presAssocID="{429B5B25-0339-4DA5-A2B9-E8334E12709F}" presName="arrow" presStyleLbl="bgShp" presStyleIdx="0" presStyleCnt="1"/>
      <dgm:spPr/>
    </dgm:pt>
    <dgm:pt modelId="{700B6719-EFF1-41D1-8DE2-49066D08F4E0}" type="pres">
      <dgm:prSet presAssocID="{429B5B25-0339-4DA5-A2B9-E8334E12709F}" presName="points" presStyleCnt="0"/>
      <dgm:spPr/>
    </dgm:pt>
    <dgm:pt modelId="{21063F39-0608-401E-A0B2-5081A4FD6FAC}" type="pres">
      <dgm:prSet presAssocID="{460B5C7B-C381-4B1F-86F6-E4998429961C}" presName="compositeA" presStyleCnt="0"/>
      <dgm:spPr/>
    </dgm:pt>
    <dgm:pt modelId="{202CA47A-B160-49BF-85E0-9FEDC090908E}" type="pres">
      <dgm:prSet presAssocID="{460B5C7B-C381-4B1F-86F6-E4998429961C}" presName="textA" presStyleLbl="revTx" presStyleIdx="0" presStyleCnt="4">
        <dgm:presLayoutVars>
          <dgm:bulletEnabled val="1"/>
        </dgm:presLayoutVars>
      </dgm:prSet>
      <dgm:spPr/>
    </dgm:pt>
    <dgm:pt modelId="{500A002F-EA9A-45DA-8C89-AD986E9F1D84}" type="pres">
      <dgm:prSet presAssocID="{460B5C7B-C381-4B1F-86F6-E4998429961C}" presName="circleA" presStyleLbl="node1" presStyleIdx="0" presStyleCnt="4"/>
      <dgm:spPr/>
    </dgm:pt>
    <dgm:pt modelId="{C5201A91-FA14-42A4-AB83-6FE805858619}" type="pres">
      <dgm:prSet presAssocID="{460B5C7B-C381-4B1F-86F6-E4998429961C}" presName="spaceA" presStyleCnt="0"/>
      <dgm:spPr/>
    </dgm:pt>
    <dgm:pt modelId="{88CA8BEB-0361-406D-9F4F-1CAB196EDB74}" type="pres">
      <dgm:prSet presAssocID="{ED27619B-7788-4206-9A2F-98B9E3E44DFC}" presName="space" presStyleCnt="0"/>
      <dgm:spPr/>
    </dgm:pt>
    <dgm:pt modelId="{F272ACF2-8F6A-4063-AE09-1B13A0CB9D35}" type="pres">
      <dgm:prSet presAssocID="{8EF62272-D35F-46AD-96A0-A7938F8E9998}" presName="compositeB" presStyleCnt="0"/>
      <dgm:spPr/>
    </dgm:pt>
    <dgm:pt modelId="{1DA402CD-D658-4860-B7FD-ECB6A71E54AA}" type="pres">
      <dgm:prSet presAssocID="{8EF62272-D35F-46AD-96A0-A7938F8E9998}" presName="textB" presStyleLbl="revTx" presStyleIdx="1" presStyleCnt="4">
        <dgm:presLayoutVars>
          <dgm:bulletEnabled val="1"/>
        </dgm:presLayoutVars>
      </dgm:prSet>
      <dgm:spPr/>
    </dgm:pt>
    <dgm:pt modelId="{8525BC38-4A72-4E2E-A648-4233045AB965}" type="pres">
      <dgm:prSet presAssocID="{8EF62272-D35F-46AD-96A0-A7938F8E9998}" presName="circleB" presStyleLbl="node1" presStyleIdx="1" presStyleCnt="4"/>
      <dgm:spPr/>
    </dgm:pt>
    <dgm:pt modelId="{ADDBB155-B540-40B6-8D73-0B0E21D4E82E}" type="pres">
      <dgm:prSet presAssocID="{8EF62272-D35F-46AD-96A0-A7938F8E9998}" presName="spaceB" presStyleCnt="0"/>
      <dgm:spPr/>
    </dgm:pt>
    <dgm:pt modelId="{88F9152D-E4D3-4C59-A2F6-293B35CB684C}" type="pres">
      <dgm:prSet presAssocID="{B1011A05-32F8-4608-91E1-CFB0C88F686B}" presName="space" presStyleCnt="0"/>
      <dgm:spPr/>
    </dgm:pt>
    <dgm:pt modelId="{3B21A90B-C86A-41F2-94EC-E6F08C4F1AA2}" type="pres">
      <dgm:prSet presAssocID="{9C5C3333-A465-483B-AD7A-739DE635CF56}" presName="compositeA" presStyleCnt="0"/>
      <dgm:spPr/>
    </dgm:pt>
    <dgm:pt modelId="{B95301BF-A3AA-463A-8B0F-D3854EBDAE77}" type="pres">
      <dgm:prSet presAssocID="{9C5C3333-A465-483B-AD7A-739DE635CF56}" presName="textA" presStyleLbl="revTx" presStyleIdx="2" presStyleCnt="4">
        <dgm:presLayoutVars>
          <dgm:bulletEnabled val="1"/>
        </dgm:presLayoutVars>
      </dgm:prSet>
      <dgm:spPr/>
    </dgm:pt>
    <dgm:pt modelId="{DE958323-A716-4CB5-97EC-052DA12E54C7}" type="pres">
      <dgm:prSet presAssocID="{9C5C3333-A465-483B-AD7A-739DE635CF56}" presName="circleA" presStyleLbl="node1" presStyleIdx="2" presStyleCnt="4"/>
      <dgm:spPr/>
    </dgm:pt>
    <dgm:pt modelId="{5F27277B-7C44-4776-BEC8-621416614703}" type="pres">
      <dgm:prSet presAssocID="{9C5C3333-A465-483B-AD7A-739DE635CF56}" presName="spaceA" presStyleCnt="0"/>
      <dgm:spPr/>
    </dgm:pt>
    <dgm:pt modelId="{E9D1E595-F45A-4FBA-82C7-4C3E702D934F}" type="pres">
      <dgm:prSet presAssocID="{F4B78BCB-C4F0-4389-B4D8-7AC6234C7938}" presName="space" presStyleCnt="0"/>
      <dgm:spPr/>
    </dgm:pt>
    <dgm:pt modelId="{FCD43371-14B6-428E-A836-24A5F801D8A2}" type="pres">
      <dgm:prSet presAssocID="{666CE121-5CCC-4221-BF8F-88A6902D401E}" presName="compositeB" presStyleCnt="0"/>
      <dgm:spPr/>
    </dgm:pt>
    <dgm:pt modelId="{50EE4A8F-00F5-41A3-BB52-1021DE8A54C7}" type="pres">
      <dgm:prSet presAssocID="{666CE121-5CCC-4221-BF8F-88A6902D401E}" presName="textB" presStyleLbl="revTx" presStyleIdx="3" presStyleCnt="4">
        <dgm:presLayoutVars>
          <dgm:bulletEnabled val="1"/>
        </dgm:presLayoutVars>
      </dgm:prSet>
      <dgm:spPr/>
    </dgm:pt>
    <dgm:pt modelId="{A7880DD0-2739-4F0B-B6DB-0CD572AB5DA3}" type="pres">
      <dgm:prSet presAssocID="{666CE121-5CCC-4221-BF8F-88A6902D401E}" presName="circleB" presStyleLbl="node1" presStyleIdx="3" presStyleCnt="4"/>
      <dgm:spPr/>
    </dgm:pt>
    <dgm:pt modelId="{98E80075-8EE2-4471-A754-6F9CB6D1A88D}" type="pres">
      <dgm:prSet presAssocID="{666CE121-5CCC-4221-BF8F-88A6902D401E}" presName="spaceB" presStyleCnt="0"/>
      <dgm:spPr/>
    </dgm:pt>
  </dgm:ptLst>
  <dgm:cxnLst>
    <dgm:cxn modelId="{D1A3DEAE-6072-4E84-B9B1-767D9636656B}" type="presOf" srcId="{8EF62272-D35F-46AD-96A0-A7938F8E9998}" destId="{1DA402CD-D658-4860-B7FD-ECB6A71E54AA}" srcOrd="0" destOrd="0" presId="urn:microsoft.com/office/officeart/2005/8/layout/hProcess11"/>
    <dgm:cxn modelId="{AB48B197-4106-415C-AFD5-EF664E4EEA03}" srcId="{429B5B25-0339-4DA5-A2B9-E8334E12709F}" destId="{8EF62272-D35F-46AD-96A0-A7938F8E9998}" srcOrd="1" destOrd="0" parTransId="{C3B942FE-1B97-4A72-BC14-BAA0C7A32DD1}" sibTransId="{B1011A05-32F8-4608-91E1-CFB0C88F686B}"/>
    <dgm:cxn modelId="{B3CDDC72-6795-4031-984D-BD837A98758A}" type="presOf" srcId="{460B5C7B-C381-4B1F-86F6-E4998429961C}" destId="{202CA47A-B160-49BF-85E0-9FEDC090908E}" srcOrd="0" destOrd="0" presId="urn:microsoft.com/office/officeart/2005/8/layout/hProcess11"/>
    <dgm:cxn modelId="{F16C32BC-552B-41ED-B470-5825531D6AB5}" srcId="{429B5B25-0339-4DA5-A2B9-E8334E12709F}" destId="{9C5C3333-A465-483B-AD7A-739DE635CF56}" srcOrd="2" destOrd="0" parTransId="{FC08BCDF-F4C3-4B54-9766-1C5BC85C9FAD}" sibTransId="{F4B78BCB-C4F0-4389-B4D8-7AC6234C7938}"/>
    <dgm:cxn modelId="{AEF3D252-068B-4FEA-A06F-F84041A670E9}" srcId="{429B5B25-0339-4DA5-A2B9-E8334E12709F}" destId="{460B5C7B-C381-4B1F-86F6-E4998429961C}" srcOrd="0" destOrd="0" parTransId="{1C83BE0A-5587-4B85-8499-1B38BA9EC3EB}" sibTransId="{ED27619B-7788-4206-9A2F-98B9E3E44DFC}"/>
    <dgm:cxn modelId="{CFCB5BB6-C140-4D67-9360-43E1D3A06D97}" type="presOf" srcId="{9C5C3333-A465-483B-AD7A-739DE635CF56}" destId="{B95301BF-A3AA-463A-8B0F-D3854EBDAE77}" srcOrd="0" destOrd="0" presId="urn:microsoft.com/office/officeart/2005/8/layout/hProcess11"/>
    <dgm:cxn modelId="{2B298525-8EAB-4CB6-9016-B0A12EB28E5E}" srcId="{429B5B25-0339-4DA5-A2B9-E8334E12709F}" destId="{666CE121-5CCC-4221-BF8F-88A6902D401E}" srcOrd="3" destOrd="0" parTransId="{E23C1419-4AB7-4DA7-A46B-6C5906C4A5AB}" sibTransId="{5F9E0F0C-6E7C-4334-8639-95294044B5C4}"/>
    <dgm:cxn modelId="{C224891E-B070-46A0-82A1-2A30642829D1}" type="presOf" srcId="{666CE121-5CCC-4221-BF8F-88A6902D401E}" destId="{50EE4A8F-00F5-41A3-BB52-1021DE8A54C7}" srcOrd="0" destOrd="0" presId="urn:microsoft.com/office/officeart/2005/8/layout/hProcess11"/>
    <dgm:cxn modelId="{290F8B48-145A-4BDA-8CBB-FD643A774492}" type="presOf" srcId="{429B5B25-0339-4DA5-A2B9-E8334E12709F}" destId="{7E1A7B62-6C35-4584-8C00-CA0943B87B1E}" srcOrd="0" destOrd="0" presId="urn:microsoft.com/office/officeart/2005/8/layout/hProcess11"/>
    <dgm:cxn modelId="{BFB95C95-7CE3-4C50-B420-7375B2EEF3BE}" type="presParOf" srcId="{7E1A7B62-6C35-4584-8C00-CA0943B87B1E}" destId="{F252FE00-6DAF-4519-8205-494F646B0FCA}" srcOrd="0" destOrd="0" presId="urn:microsoft.com/office/officeart/2005/8/layout/hProcess11"/>
    <dgm:cxn modelId="{11C3713B-24F1-473D-A503-AC832C749098}" type="presParOf" srcId="{7E1A7B62-6C35-4584-8C00-CA0943B87B1E}" destId="{700B6719-EFF1-41D1-8DE2-49066D08F4E0}" srcOrd="1" destOrd="0" presId="urn:microsoft.com/office/officeart/2005/8/layout/hProcess11"/>
    <dgm:cxn modelId="{890D02CC-2E25-492E-8FFF-C0DDE4E7854A}" type="presParOf" srcId="{700B6719-EFF1-41D1-8DE2-49066D08F4E0}" destId="{21063F39-0608-401E-A0B2-5081A4FD6FAC}" srcOrd="0" destOrd="0" presId="urn:microsoft.com/office/officeart/2005/8/layout/hProcess11"/>
    <dgm:cxn modelId="{F18DD629-3D0D-4A60-BA6C-4AC493E3CF77}" type="presParOf" srcId="{21063F39-0608-401E-A0B2-5081A4FD6FAC}" destId="{202CA47A-B160-49BF-85E0-9FEDC090908E}" srcOrd="0" destOrd="0" presId="urn:microsoft.com/office/officeart/2005/8/layout/hProcess11"/>
    <dgm:cxn modelId="{6ED1421B-0782-4595-8C68-CA5ECF0254A9}" type="presParOf" srcId="{21063F39-0608-401E-A0B2-5081A4FD6FAC}" destId="{500A002F-EA9A-45DA-8C89-AD986E9F1D84}" srcOrd="1" destOrd="0" presId="urn:microsoft.com/office/officeart/2005/8/layout/hProcess11"/>
    <dgm:cxn modelId="{5CA98FC3-EABB-45C6-92F4-3B3F918DEFC1}" type="presParOf" srcId="{21063F39-0608-401E-A0B2-5081A4FD6FAC}" destId="{C5201A91-FA14-42A4-AB83-6FE805858619}" srcOrd="2" destOrd="0" presId="urn:microsoft.com/office/officeart/2005/8/layout/hProcess11"/>
    <dgm:cxn modelId="{DBAF6D31-B749-4C0C-91F0-8E8C9334E156}" type="presParOf" srcId="{700B6719-EFF1-41D1-8DE2-49066D08F4E0}" destId="{88CA8BEB-0361-406D-9F4F-1CAB196EDB74}" srcOrd="1" destOrd="0" presId="urn:microsoft.com/office/officeart/2005/8/layout/hProcess11"/>
    <dgm:cxn modelId="{C7A96F23-37D2-4A82-989F-4270A37B804F}" type="presParOf" srcId="{700B6719-EFF1-41D1-8DE2-49066D08F4E0}" destId="{F272ACF2-8F6A-4063-AE09-1B13A0CB9D35}" srcOrd="2" destOrd="0" presId="urn:microsoft.com/office/officeart/2005/8/layout/hProcess11"/>
    <dgm:cxn modelId="{A0093883-3526-4190-88A8-CC494BB59256}" type="presParOf" srcId="{F272ACF2-8F6A-4063-AE09-1B13A0CB9D35}" destId="{1DA402CD-D658-4860-B7FD-ECB6A71E54AA}" srcOrd="0" destOrd="0" presId="urn:microsoft.com/office/officeart/2005/8/layout/hProcess11"/>
    <dgm:cxn modelId="{6110C8AC-44B5-466D-B31E-9A2B71032556}" type="presParOf" srcId="{F272ACF2-8F6A-4063-AE09-1B13A0CB9D35}" destId="{8525BC38-4A72-4E2E-A648-4233045AB965}" srcOrd="1" destOrd="0" presId="urn:microsoft.com/office/officeart/2005/8/layout/hProcess11"/>
    <dgm:cxn modelId="{5EDE3036-69A9-41A1-A07E-0FBDDE47C58E}" type="presParOf" srcId="{F272ACF2-8F6A-4063-AE09-1B13A0CB9D35}" destId="{ADDBB155-B540-40B6-8D73-0B0E21D4E82E}" srcOrd="2" destOrd="0" presId="urn:microsoft.com/office/officeart/2005/8/layout/hProcess11"/>
    <dgm:cxn modelId="{BA4068BA-AF5F-4A99-B26B-64E871C8CF08}" type="presParOf" srcId="{700B6719-EFF1-41D1-8DE2-49066D08F4E0}" destId="{88F9152D-E4D3-4C59-A2F6-293B35CB684C}" srcOrd="3" destOrd="0" presId="urn:microsoft.com/office/officeart/2005/8/layout/hProcess11"/>
    <dgm:cxn modelId="{186075D8-64DB-471B-AD59-9146A7256906}" type="presParOf" srcId="{700B6719-EFF1-41D1-8DE2-49066D08F4E0}" destId="{3B21A90B-C86A-41F2-94EC-E6F08C4F1AA2}" srcOrd="4" destOrd="0" presId="urn:microsoft.com/office/officeart/2005/8/layout/hProcess11"/>
    <dgm:cxn modelId="{B75A2FB4-57D3-4D7C-AD06-B142B57A14DF}" type="presParOf" srcId="{3B21A90B-C86A-41F2-94EC-E6F08C4F1AA2}" destId="{B95301BF-A3AA-463A-8B0F-D3854EBDAE77}" srcOrd="0" destOrd="0" presId="urn:microsoft.com/office/officeart/2005/8/layout/hProcess11"/>
    <dgm:cxn modelId="{0E14D4E2-A1FC-4DFA-8C57-37E8C60FCA58}" type="presParOf" srcId="{3B21A90B-C86A-41F2-94EC-E6F08C4F1AA2}" destId="{DE958323-A716-4CB5-97EC-052DA12E54C7}" srcOrd="1" destOrd="0" presId="urn:microsoft.com/office/officeart/2005/8/layout/hProcess11"/>
    <dgm:cxn modelId="{DE60D2AF-370D-4035-BC49-A0F29EAE9272}" type="presParOf" srcId="{3B21A90B-C86A-41F2-94EC-E6F08C4F1AA2}" destId="{5F27277B-7C44-4776-BEC8-621416614703}" srcOrd="2" destOrd="0" presId="urn:microsoft.com/office/officeart/2005/8/layout/hProcess11"/>
    <dgm:cxn modelId="{5ABB8B3D-3079-4188-98CB-B3F8BBB838BC}" type="presParOf" srcId="{700B6719-EFF1-41D1-8DE2-49066D08F4E0}" destId="{E9D1E595-F45A-4FBA-82C7-4C3E702D934F}" srcOrd="5" destOrd="0" presId="urn:microsoft.com/office/officeart/2005/8/layout/hProcess11"/>
    <dgm:cxn modelId="{E07241E5-4436-4A75-9E56-95E757DA5229}" type="presParOf" srcId="{700B6719-EFF1-41D1-8DE2-49066D08F4E0}" destId="{FCD43371-14B6-428E-A836-24A5F801D8A2}" srcOrd="6" destOrd="0" presId="urn:microsoft.com/office/officeart/2005/8/layout/hProcess11"/>
    <dgm:cxn modelId="{575FFE5F-7402-4C01-A5A5-B35853A288D9}" type="presParOf" srcId="{FCD43371-14B6-428E-A836-24A5F801D8A2}" destId="{50EE4A8F-00F5-41A3-BB52-1021DE8A54C7}" srcOrd="0" destOrd="0" presId="urn:microsoft.com/office/officeart/2005/8/layout/hProcess11"/>
    <dgm:cxn modelId="{25D378AA-2335-4F04-B15D-BA44B10E8CD8}" type="presParOf" srcId="{FCD43371-14B6-428E-A836-24A5F801D8A2}" destId="{A7880DD0-2739-4F0B-B6DB-0CD572AB5DA3}" srcOrd="1" destOrd="0" presId="urn:microsoft.com/office/officeart/2005/8/layout/hProcess11"/>
    <dgm:cxn modelId="{5B8F1A7F-74DC-4F73-A967-1DA22110B89D}" type="presParOf" srcId="{FCD43371-14B6-428E-A836-24A5F801D8A2}" destId="{98E80075-8EE2-4471-A754-6F9CB6D1A88D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15136F5-4EA6-45BC-9AB8-0B8F5C74F45F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6AA6EE55-2A5A-4053-9C58-5E5A617C2686}">
      <dgm:prSet/>
      <dgm:spPr/>
      <dgm:t>
        <a:bodyPr/>
        <a:lstStyle/>
        <a:p>
          <a:pPr rtl="0"/>
          <a:r>
            <a:rPr lang="ru-RU" smtClean="0"/>
            <a:t>Компьютер</a:t>
          </a:r>
          <a:endParaRPr lang="ru-RU"/>
        </a:p>
      </dgm:t>
    </dgm:pt>
    <dgm:pt modelId="{8CD405B7-2A37-4859-A213-171B62A23108}" type="parTrans" cxnId="{2C2EBF3A-BD8B-41BA-9150-C5412B415FFB}">
      <dgm:prSet/>
      <dgm:spPr/>
      <dgm:t>
        <a:bodyPr/>
        <a:lstStyle/>
        <a:p>
          <a:endParaRPr lang="ru-RU"/>
        </a:p>
      </dgm:t>
    </dgm:pt>
    <dgm:pt modelId="{839ADE81-564E-48B3-BF4A-0825DD173E6D}" type="sibTrans" cxnId="{2C2EBF3A-BD8B-41BA-9150-C5412B415FFB}">
      <dgm:prSet/>
      <dgm:spPr/>
      <dgm:t>
        <a:bodyPr/>
        <a:lstStyle/>
        <a:p>
          <a:endParaRPr lang="ru-RU"/>
        </a:p>
      </dgm:t>
    </dgm:pt>
    <dgm:pt modelId="{77C98960-B975-4CB2-A2BA-CB18D0852CF0}">
      <dgm:prSet/>
      <dgm:spPr/>
      <dgm:t>
        <a:bodyPr/>
        <a:lstStyle/>
        <a:p>
          <a:pPr rtl="0"/>
          <a:r>
            <a:rPr lang="ru-RU" smtClean="0"/>
            <a:t>Сервер</a:t>
          </a:r>
          <a:endParaRPr lang="ru-RU"/>
        </a:p>
      </dgm:t>
    </dgm:pt>
    <dgm:pt modelId="{511751C4-866B-4B6C-A553-470F70F7EB36}" type="parTrans" cxnId="{C95B9D10-7DEC-49E3-91AC-4AF10F7536E0}">
      <dgm:prSet/>
      <dgm:spPr/>
      <dgm:t>
        <a:bodyPr/>
        <a:lstStyle/>
        <a:p>
          <a:endParaRPr lang="ru-RU"/>
        </a:p>
      </dgm:t>
    </dgm:pt>
    <dgm:pt modelId="{D5A06CEF-50F9-4C5A-8F55-E541A2087D2F}" type="sibTrans" cxnId="{C95B9D10-7DEC-49E3-91AC-4AF10F7536E0}">
      <dgm:prSet/>
      <dgm:spPr/>
      <dgm:t>
        <a:bodyPr/>
        <a:lstStyle/>
        <a:p>
          <a:endParaRPr lang="ru-RU"/>
        </a:p>
      </dgm:t>
    </dgm:pt>
    <dgm:pt modelId="{A2782CC2-6233-4A41-BC72-9348FCB068BA}">
      <dgm:prSet/>
      <dgm:spPr/>
      <dgm:t>
        <a:bodyPr/>
        <a:lstStyle/>
        <a:p>
          <a:pPr rtl="0"/>
          <a:r>
            <a:rPr lang="ru-RU" smtClean="0"/>
            <a:t>Интернет</a:t>
          </a:r>
          <a:endParaRPr lang="ru-RU"/>
        </a:p>
      </dgm:t>
    </dgm:pt>
    <dgm:pt modelId="{936D0AEA-13CA-410E-A41F-8BBD62B44104}" type="parTrans" cxnId="{C6E1E30D-5613-4EC9-95BA-548A65A8565F}">
      <dgm:prSet/>
      <dgm:spPr/>
      <dgm:t>
        <a:bodyPr/>
        <a:lstStyle/>
        <a:p>
          <a:endParaRPr lang="ru-RU"/>
        </a:p>
      </dgm:t>
    </dgm:pt>
    <dgm:pt modelId="{AA9EB800-5741-40D6-91F1-1D210F27ED72}" type="sibTrans" cxnId="{C6E1E30D-5613-4EC9-95BA-548A65A8565F}">
      <dgm:prSet/>
      <dgm:spPr/>
      <dgm:t>
        <a:bodyPr/>
        <a:lstStyle/>
        <a:p>
          <a:endParaRPr lang="ru-RU"/>
        </a:p>
      </dgm:t>
    </dgm:pt>
    <dgm:pt modelId="{F04FE99C-B38B-463A-A734-9BDD0802E4B6}">
      <dgm:prSet/>
      <dgm:spPr/>
      <dgm:t>
        <a:bodyPr/>
        <a:lstStyle/>
        <a:p>
          <a:pPr rtl="0"/>
          <a:r>
            <a:rPr lang="ru-RU" smtClean="0"/>
            <a:t>Телефон</a:t>
          </a:r>
          <a:endParaRPr lang="ru-RU"/>
        </a:p>
      </dgm:t>
    </dgm:pt>
    <dgm:pt modelId="{10A2C35C-B3F7-4ADF-A0BC-7D90DF3E6C19}" type="parTrans" cxnId="{D6B1643D-E227-40BD-9313-5C40B44273EA}">
      <dgm:prSet/>
      <dgm:spPr/>
      <dgm:t>
        <a:bodyPr/>
        <a:lstStyle/>
        <a:p>
          <a:endParaRPr lang="ru-RU"/>
        </a:p>
      </dgm:t>
    </dgm:pt>
    <dgm:pt modelId="{CD9523F5-24E3-408D-B8FD-FC03D746A9C6}" type="sibTrans" cxnId="{D6B1643D-E227-40BD-9313-5C40B44273EA}">
      <dgm:prSet/>
      <dgm:spPr/>
      <dgm:t>
        <a:bodyPr/>
        <a:lstStyle/>
        <a:p>
          <a:endParaRPr lang="ru-RU"/>
        </a:p>
      </dgm:t>
    </dgm:pt>
    <dgm:pt modelId="{2D6DDE61-7AEB-498B-98A6-5A2181D50F86}">
      <dgm:prSet/>
      <dgm:spPr/>
      <dgm:t>
        <a:bodyPr/>
        <a:lstStyle/>
        <a:p>
          <a:pPr rtl="0"/>
          <a:r>
            <a:rPr lang="ru-RU" smtClean="0"/>
            <a:t>Факс</a:t>
          </a:r>
          <a:endParaRPr lang="ru-RU"/>
        </a:p>
      </dgm:t>
    </dgm:pt>
    <dgm:pt modelId="{E3F691DC-BD75-4453-9195-087A9026CCC5}" type="parTrans" cxnId="{D08FD84C-7D22-4681-8287-361725B6EDB0}">
      <dgm:prSet/>
      <dgm:spPr/>
      <dgm:t>
        <a:bodyPr/>
        <a:lstStyle/>
        <a:p>
          <a:endParaRPr lang="ru-RU"/>
        </a:p>
      </dgm:t>
    </dgm:pt>
    <dgm:pt modelId="{47907972-2777-4CFD-9500-F7AE862B29F3}" type="sibTrans" cxnId="{D08FD84C-7D22-4681-8287-361725B6EDB0}">
      <dgm:prSet/>
      <dgm:spPr/>
      <dgm:t>
        <a:bodyPr/>
        <a:lstStyle/>
        <a:p>
          <a:endParaRPr lang="ru-RU"/>
        </a:p>
      </dgm:t>
    </dgm:pt>
    <dgm:pt modelId="{3D1BDBC6-2B2C-4E07-A6E7-B4AE615D94DA}">
      <dgm:prSet/>
      <dgm:spPr/>
      <dgm:t>
        <a:bodyPr/>
        <a:lstStyle/>
        <a:p>
          <a:pPr rtl="0"/>
          <a:r>
            <a:rPr lang="ru-RU" smtClean="0"/>
            <a:t>Кассовый аппарат</a:t>
          </a:r>
          <a:endParaRPr lang="ru-RU"/>
        </a:p>
      </dgm:t>
    </dgm:pt>
    <dgm:pt modelId="{7F735E43-54BB-459A-9748-8BC358D53F8F}" type="parTrans" cxnId="{9F3AA836-B82F-4E41-A795-6C85A89E4124}">
      <dgm:prSet/>
      <dgm:spPr/>
      <dgm:t>
        <a:bodyPr/>
        <a:lstStyle/>
        <a:p>
          <a:endParaRPr lang="ru-RU"/>
        </a:p>
      </dgm:t>
    </dgm:pt>
    <dgm:pt modelId="{364BBF3A-13E9-4177-A7C2-AA9F82074F54}" type="sibTrans" cxnId="{9F3AA836-B82F-4E41-A795-6C85A89E4124}">
      <dgm:prSet/>
      <dgm:spPr/>
      <dgm:t>
        <a:bodyPr/>
        <a:lstStyle/>
        <a:p>
          <a:endParaRPr lang="ru-RU"/>
        </a:p>
      </dgm:t>
    </dgm:pt>
    <dgm:pt modelId="{BBDC053C-BD69-4F76-8AEA-42E0BBEC3B46}" type="pres">
      <dgm:prSet presAssocID="{515136F5-4EA6-45BC-9AB8-0B8F5C74F45F}" presName="compositeShape" presStyleCnt="0">
        <dgm:presLayoutVars>
          <dgm:dir/>
          <dgm:resizeHandles/>
        </dgm:presLayoutVars>
      </dgm:prSet>
      <dgm:spPr/>
    </dgm:pt>
    <dgm:pt modelId="{F9B90A5C-42BD-4B36-8FB3-531C21323247}" type="pres">
      <dgm:prSet presAssocID="{515136F5-4EA6-45BC-9AB8-0B8F5C74F45F}" presName="pyramid" presStyleLbl="node1" presStyleIdx="0" presStyleCnt="1"/>
      <dgm:spPr/>
    </dgm:pt>
    <dgm:pt modelId="{6C2BE327-34BF-4CF2-8FCF-462863BF2D0C}" type="pres">
      <dgm:prSet presAssocID="{515136F5-4EA6-45BC-9AB8-0B8F5C74F45F}" presName="theList" presStyleCnt="0"/>
      <dgm:spPr/>
    </dgm:pt>
    <dgm:pt modelId="{F27E9860-68FC-4A42-8C84-96CE178C5244}" type="pres">
      <dgm:prSet presAssocID="{6AA6EE55-2A5A-4053-9C58-5E5A617C2686}" presName="aNode" presStyleLbl="fgAcc1" presStyleIdx="0" presStyleCnt="6">
        <dgm:presLayoutVars>
          <dgm:bulletEnabled val="1"/>
        </dgm:presLayoutVars>
      </dgm:prSet>
      <dgm:spPr/>
    </dgm:pt>
    <dgm:pt modelId="{949D4037-2A1B-4CE6-AD67-36AF6F562793}" type="pres">
      <dgm:prSet presAssocID="{6AA6EE55-2A5A-4053-9C58-5E5A617C2686}" presName="aSpace" presStyleCnt="0"/>
      <dgm:spPr/>
    </dgm:pt>
    <dgm:pt modelId="{9853FA5A-D378-4293-8AA2-0CD4A9242B94}" type="pres">
      <dgm:prSet presAssocID="{77C98960-B975-4CB2-A2BA-CB18D0852CF0}" presName="aNode" presStyleLbl="fgAcc1" presStyleIdx="1" presStyleCnt="6">
        <dgm:presLayoutVars>
          <dgm:bulletEnabled val="1"/>
        </dgm:presLayoutVars>
      </dgm:prSet>
      <dgm:spPr/>
    </dgm:pt>
    <dgm:pt modelId="{1B9E4D45-2DBD-454B-9E1F-2CF85F23E218}" type="pres">
      <dgm:prSet presAssocID="{77C98960-B975-4CB2-A2BA-CB18D0852CF0}" presName="aSpace" presStyleCnt="0"/>
      <dgm:spPr/>
    </dgm:pt>
    <dgm:pt modelId="{CB6AB81C-FB3A-4CCC-B003-22E66C70333F}" type="pres">
      <dgm:prSet presAssocID="{A2782CC2-6233-4A41-BC72-9348FCB068BA}" presName="aNode" presStyleLbl="fgAcc1" presStyleIdx="2" presStyleCnt="6">
        <dgm:presLayoutVars>
          <dgm:bulletEnabled val="1"/>
        </dgm:presLayoutVars>
      </dgm:prSet>
      <dgm:spPr/>
    </dgm:pt>
    <dgm:pt modelId="{611B2C83-69EC-4145-9EF8-66C33EED856E}" type="pres">
      <dgm:prSet presAssocID="{A2782CC2-6233-4A41-BC72-9348FCB068BA}" presName="aSpace" presStyleCnt="0"/>
      <dgm:spPr/>
    </dgm:pt>
    <dgm:pt modelId="{65AD4B86-8550-41B4-A53C-6744DD6F457C}" type="pres">
      <dgm:prSet presAssocID="{F04FE99C-B38B-463A-A734-9BDD0802E4B6}" presName="aNode" presStyleLbl="fgAcc1" presStyleIdx="3" presStyleCnt="6">
        <dgm:presLayoutVars>
          <dgm:bulletEnabled val="1"/>
        </dgm:presLayoutVars>
      </dgm:prSet>
      <dgm:spPr/>
    </dgm:pt>
    <dgm:pt modelId="{0FBFE7FA-6636-4DBC-9C2E-F05243161DE9}" type="pres">
      <dgm:prSet presAssocID="{F04FE99C-B38B-463A-A734-9BDD0802E4B6}" presName="aSpace" presStyleCnt="0"/>
      <dgm:spPr/>
    </dgm:pt>
    <dgm:pt modelId="{E5CC2BBA-93C0-4E73-99B2-C5EBC51B0615}" type="pres">
      <dgm:prSet presAssocID="{2D6DDE61-7AEB-498B-98A6-5A2181D50F86}" presName="aNode" presStyleLbl="fgAcc1" presStyleIdx="4" presStyleCnt="6">
        <dgm:presLayoutVars>
          <dgm:bulletEnabled val="1"/>
        </dgm:presLayoutVars>
      </dgm:prSet>
      <dgm:spPr/>
    </dgm:pt>
    <dgm:pt modelId="{B639D282-2C3B-4342-8F61-FA761005892D}" type="pres">
      <dgm:prSet presAssocID="{2D6DDE61-7AEB-498B-98A6-5A2181D50F86}" presName="aSpace" presStyleCnt="0"/>
      <dgm:spPr/>
    </dgm:pt>
    <dgm:pt modelId="{9A736E4B-FD76-4B30-92BE-8F82D3518AA3}" type="pres">
      <dgm:prSet presAssocID="{3D1BDBC6-2B2C-4E07-A6E7-B4AE615D94DA}" presName="aNode" presStyleLbl="fgAcc1" presStyleIdx="5" presStyleCnt="6">
        <dgm:presLayoutVars>
          <dgm:bulletEnabled val="1"/>
        </dgm:presLayoutVars>
      </dgm:prSet>
      <dgm:spPr/>
    </dgm:pt>
    <dgm:pt modelId="{1653EFF0-42DD-4DDD-B2F9-E65B14D571FD}" type="pres">
      <dgm:prSet presAssocID="{3D1BDBC6-2B2C-4E07-A6E7-B4AE615D94DA}" presName="aSpace" presStyleCnt="0"/>
      <dgm:spPr/>
    </dgm:pt>
  </dgm:ptLst>
  <dgm:cxnLst>
    <dgm:cxn modelId="{C95B9D10-7DEC-49E3-91AC-4AF10F7536E0}" srcId="{515136F5-4EA6-45BC-9AB8-0B8F5C74F45F}" destId="{77C98960-B975-4CB2-A2BA-CB18D0852CF0}" srcOrd="1" destOrd="0" parTransId="{511751C4-866B-4B6C-A553-470F70F7EB36}" sibTransId="{D5A06CEF-50F9-4C5A-8F55-E541A2087D2F}"/>
    <dgm:cxn modelId="{9F3AA836-B82F-4E41-A795-6C85A89E4124}" srcId="{515136F5-4EA6-45BC-9AB8-0B8F5C74F45F}" destId="{3D1BDBC6-2B2C-4E07-A6E7-B4AE615D94DA}" srcOrd="5" destOrd="0" parTransId="{7F735E43-54BB-459A-9748-8BC358D53F8F}" sibTransId="{364BBF3A-13E9-4177-A7C2-AA9F82074F54}"/>
    <dgm:cxn modelId="{5A4F0D37-A7FF-41E1-9363-A9F8D589E383}" type="presOf" srcId="{F04FE99C-B38B-463A-A734-9BDD0802E4B6}" destId="{65AD4B86-8550-41B4-A53C-6744DD6F457C}" srcOrd="0" destOrd="0" presId="urn:microsoft.com/office/officeart/2005/8/layout/pyramid2"/>
    <dgm:cxn modelId="{D08FD84C-7D22-4681-8287-361725B6EDB0}" srcId="{515136F5-4EA6-45BC-9AB8-0B8F5C74F45F}" destId="{2D6DDE61-7AEB-498B-98A6-5A2181D50F86}" srcOrd="4" destOrd="0" parTransId="{E3F691DC-BD75-4453-9195-087A9026CCC5}" sibTransId="{47907972-2777-4CFD-9500-F7AE862B29F3}"/>
    <dgm:cxn modelId="{BCE4E9D6-997C-4538-986F-4994C4F99BA4}" type="presOf" srcId="{515136F5-4EA6-45BC-9AB8-0B8F5C74F45F}" destId="{BBDC053C-BD69-4F76-8AEA-42E0BBEC3B46}" srcOrd="0" destOrd="0" presId="urn:microsoft.com/office/officeart/2005/8/layout/pyramid2"/>
    <dgm:cxn modelId="{D6B1643D-E227-40BD-9313-5C40B44273EA}" srcId="{515136F5-4EA6-45BC-9AB8-0B8F5C74F45F}" destId="{F04FE99C-B38B-463A-A734-9BDD0802E4B6}" srcOrd="3" destOrd="0" parTransId="{10A2C35C-B3F7-4ADF-A0BC-7D90DF3E6C19}" sibTransId="{CD9523F5-24E3-408D-B8FD-FC03D746A9C6}"/>
    <dgm:cxn modelId="{2C2EBF3A-BD8B-41BA-9150-C5412B415FFB}" srcId="{515136F5-4EA6-45BC-9AB8-0B8F5C74F45F}" destId="{6AA6EE55-2A5A-4053-9C58-5E5A617C2686}" srcOrd="0" destOrd="0" parTransId="{8CD405B7-2A37-4859-A213-171B62A23108}" sibTransId="{839ADE81-564E-48B3-BF4A-0825DD173E6D}"/>
    <dgm:cxn modelId="{C825A226-1514-4749-9124-BFEB00D402F4}" type="presOf" srcId="{77C98960-B975-4CB2-A2BA-CB18D0852CF0}" destId="{9853FA5A-D378-4293-8AA2-0CD4A9242B94}" srcOrd="0" destOrd="0" presId="urn:microsoft.com/office/officeart/2005/8/layout/pyramid2"/>
    <dgm:cxn modelId="{1A0A2C42-16FA-4B0D-B825-1AE71C1D5CD4}" type="presOf" srcId="{6AA6EE55-2A5A-4053-9C58-5E5A617C2686}" destId="{F27E9860-68FC-4A42-8C84-96CE178C5244}" srcOrd="0" destOrd="0" presId="urn:microsoft.com/office/officeart/2005/8/layout/pyramid2"/>
    <dgm:cxn modelId="{14D676D7-13C3-4D0E-898D-7034B76D7DEF}" type="presOf" srcId="{A2782CC2-6233-4A41-BC72-9348FCB068BA}" destId="{CB6AB81C-FB3A-4CCC-B003-22E66C70333F}" srcOrd="0" destOrd="0" presId="urn:microsoft.com/office/officeart/2005/8/layout/pyramid2"/>
    <dgm:cxn modelId="{C6E1E30D-5613-4EC9-95BA-548A65A8565F}" srcId="{515136F5-4EA6-45BC-9AB8-0B8F5C74F45F}" destId="{A2782CC2-6233-4A41-BC72-9348FCB068BA}" srcOrd="2" destOrd="0" parTransId="{936D0AEA-13CA-410E-A41F-8BBD62B44104}" sibTransId="{AA9EB800-5741-40D6-91F1-1D210F27ED72}"/>
    <dgm:cxn modelId="{B86F8559-028A-4706-A253-9F35A9E7D2F1}" type="presOf" srcId="{2D6DDE61-7AEB-498B-98A6-5A2181D50F86}" destId="{E5CC2BBA-93C0-4E73-99B2-C5EBC51B0615}" srcOrd="0" destOrd="0" presId="urn:microsoft.com/office/officeart/2005/8/layout/pyramid2"/>
    <dgm:cxn modelId="{7D3F344D-9974-42D1-8CC3-762E09F8D538}" type="presOf" srcId="{3D1BDBC6-2B2C-4E07-A6E7-B4AE615D94DA}" destId="{9A736E4B-FD76-4B30-92BE-8F82D3518AA3}" srcOrd="0" destOrd="0" presId="urn:microsoft.com/office/officeart/2005/8/layout/pyramid2"/>
    <dgm:cxn modelId="{BF48AB8D-4CE6-498F-956A-F7A000849B40}" type="presParOf" srcId="{BBDC053C-BD69-4F76-8AEA-42E0BBEC3B46}" destId="{F9B90A5C-42BD-4B36-8FB3-531C21323247}" srcOrd="0" destOrd="0" presId="urn:microsoft.com/office/officeart/2005/8/layout/pyramid2"/>
    <dgm:cxn modelId="{56095E86-A5B3-4289-B14E-D1A7143043DC}" type="presParOf" srcId="{BBDC053C-BD69-4F76-8AEA-42E0BBEC3B46}" destId="{6C2BE327-34BF-4CF2-8FCF-462863BF2D0C}" srcOrd="1" destOrd="0" presId="urn:microsoft.com/office/officeart/2005/8/layout/pyramid2"/>
    <dgm:cxn modelId="{AB2E9057-0E94-4324-941E-050677A3C113}" type="presParOf" srcId="{6C2BE327-34BF-4CF2-8FCF-462863BF2D0C}" destId="{F27E9860-68FC-4A42-8C84-96CE178C5244}" srcOrd="0" destOrd="0" presId="urn:microsoft.com/office/officeart/2005/8/layout/pyramid2"/>
    <dgm:cxn modelId="{5EA190DB-C535-45C6-A8D2-E0D2BFF7BDEC}" type="presParOf" srcId="{6C2BE327-34BF-4CF2-8FCF-462863BF2D0C}" destId="{949D4037-2A1B-4CE6-AD67-36AF6F562793}" srcOrd="1" destOrd="0" presId="urn:microsoft.com/office/officeart/2005/8/layout/pyramid2"/>
    <dgm:cxn modelId="{34A386C5-51B6-4F21-99CC-7C5267150324}" type="presParOf" srcId="{6C2BE327-34BF-4CF2-8FCF-462863BF2D0C}" destId="{9853FA5A-D378-4293-8AA2-0CD4A9242B94}" srcOrd="2" destOrd="0" presId="urn:microsoft.com/office/officeart/2005/8/layout/pyramid2"/>
    <dgm:cxn modelId="{E53BDF0E-C374-4C6B-A6F2-ED953FC93C43}" type="presParOf" srcId="{6C2BE327-34BF-4CF2-8FCF-462863BF2D0C}" destId="{1B9E4D45-2DBD-454B-9E1F-2CF85F23E218}" srcOrd="3" destOrd="0" presId="urn:microsoft.com/office/officeart/2005/8/layout/pyramid2"/>
    <dgm:cxn modelId="{D03A6C28-EE7D-4D07-BE87-BA96501C5E31}" type="presParOf" srcId="{6C2BE327-34BF-4CF2-8FCF-462863BF2D0C}" destId="{CB6AB81C-FB3A-4CCC-B003-22E66C70333F}" srcOrd="4" destOrd="0" presId="urn:microsoft.com/office/officeart/2005/8/layout/pyramid2"/>
    <dgm:cxn modelId="{FF931FE3-BCFA-4610-94A3-AD93AC5DE56B}" type="presParOf" srcId="{6C2BE327-34BF-4CF2-8FCF-462863BF2D0C}" destId="{611B2C83-69EC-4145-9EF8-66C33EED856E}" srcOrd="5" destOrd="0" presId="urn:microsoft.com/office/officeart/2005/8/layout/pyramid2"/>
    <dgm:cxn modelId="{48E906DA-65B2-46FB-9D46-D2ED0D4DEE06}" type="presParOf" srcId="{6C2BE327-34BF-4CF2-8FCF-462863BF2D0C}" destId="{65AD4B86-8550-41B4-A53C-6744DD6F457C}" srcOrd="6" destOrd="0" presId="urn:microsoft.com/office/officeart/2005/8/layout/pyramid2"/>
    <dgm:cxn modelId="{4F31663F-D1A0-4C0E-8DC5-097774F25A4D}" type="presParOf" srcId="{6C2BE327-34BF-4CF2-8FCF-462863BF2D0C}" destId="{0FBFE7FA-6636-4DBC-9C2E-F05243161DE9}" srcOrd="7" destOrd="0" presId="urn:microsoft.com/office/officeart/2005/8/layout/pyramid2"/>
    <dgm:cxn modelId="{BA5A4D4C-C302-4739-85A6-99A32B2CB35E}" type="presParOf" srcId="{6C2BE327-34BF-4CF2-8FCF-462863BF2D0C}" destId="{E5CC2BBA-93C0-4E73-99B2-C5EBC51B0615}" srcOrd="8" destOrd="0" presId="urn:microsoft.com/office/officeart/2005/8/layout/pyramid2"/>
    <dgm:cxn modelId="{51AC8ACE-63AA-45F5-B779-2B4D1778E258}" type="presParOf" srcId="{6C2BE327-34BF-4CF2-8FCF-462863BF2D0C}" destId="{B639D282-2C3B-4342-8F61-FA761005892D}" srcOrd="9" destOrd="0" presId="urn:microsoft.com/office/officeart/2005/8/layout/pyramid2"/>
    <dgm:cxn modelId="{0FEAB896-3E7C-4827-BBFF-886D04CCAAFE}" type="presParOf" srcId="{6C2BE327-34BF-4CF2-8FCF-462863BF2D0C}" destId="{9A736E4B-FD76-4B30-92BE-8F82D3518AA3}" srcOrd="10" destOrd="0" presId="urn:microsoft.com/office/officeart/2005/8/layout/pyramid2"/>
    <dgm:cxn modelId="{F6E51608-A29D-44B9-B29E-AF69D5F42D51}" type="presParOf" srcId="{6C2BE327-34BF-4CF2-8FCF-462863BF2D0C}" destId="{1653EFF0-42DD-4DDD-B2F9-E65B14D571FD}" srcOrd="1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22FCBFF-4FB0-40CE-AE45-225585625BEE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E06BAEC7-0429-4D32-9127-C8BC5F2A6D1C}">
      <dgm:prSet/>
      <dgm:spPr/>
      <dgm:t>
        <a:bodyPr/>
        <a:lstStyle/>
        <a:p>
          <a:pPr rtl="0"/>
          <a:r>
            <a:rPr lang="ru-RU" smtClean="0"/>
            <a:t>Затраты на он-лайн.</a:t>
          </a:r>
          <a:endParaRPr lang="ru-RU"/>
        </a:p>
      </dgm:t>
    </dgm:pt>
    <dgm:pt modelId="{689216F8-4BCE-4122-9E34-927CEB9618E8}" type="parTrans" cxnId="{E20809AA-33E1-4993-9855-7C98CD4B720A}">
      <dgm:prSet/>
      <dgm:spPr/>
      <dgm:t>
        <a:bodyPr/>
        <a:lstStyle/>
        <a:p>
          <a:endParaRPr lang="ru-RU"/>
        </a:p>
      </dgm:t>
    </dgm:pt>
    <dgm:pt modelId="{90B1A133-ADD5-4775-88DB-F2F396F81355}" type="sibTrans" cxnId="{E20809AA-33E1-4993-9855-7C98CD4B720A}">
      <dgm:prSet/>
      <dgm:spPr/>
      <dgm:t>
        <a:bodyPr/>
        <a:lstStyle/>
        <a:p>
          <a:endParaRPr lang="ru-RU"/>
        </a:p>
      </dgm:t>
    </dgm:pt>
    <dgm:pt modelId="{2D905993-9421-44CA-933B-82BF0F21D52F}">
      <dgm:prSet/>
      <dgm:spPr/>
      <dgm:t>
        <a:bodyPr/>
        <a:lstStyle/>
        <a:p>
          <a:pPr rtl="0"/>
          <a:r>
            <a:rPr lang="ru-RU" smtClean="0"/>
            <a:t>Затраты на офф-лайн.</a:t>
          </a:r>
          <a:endParaRPr lang="ru-RU"/>
        </a:p>
      </dgm:t>
    </dgm:pt>
    <dgm:pt modelId="{20CCC83B-5572-4BF7-B293-87E19644EEEF}" type="parTrans" cxnId="{084ACDC7-DB60-47B7-81E3-917B89E232D1}">
      <dgm:prSet/>
      <dgm:spPr/>
      <dgm:t>
        <a:bodyPr/>
        <a:lstStyle/>
        <a:p>
          <a:endParaRPr lang="ru-RU"/>
        </a:p>
      </dgm:t>
    </dgm:pt>
    <dgm:pt modelId="{04C0F84A-7251-47C9-87BD-D118358ED5C1}" type="sibTrans" cxnId="{084ACDC7-DB60-47B7-81E3-917B89E232D1}">
      <dgm:prSet/>
      <dgm:spPr/>
      <dgm:t>
        <a:bodyPr/>
        <a:lstStyle/>
        <a:p>
          <a:endParaRPr lang="ru-RU"/>
        </a:p>
      </dgm:t>
    </dgm:pt>
    <dgm:pt modelId="{F7EBAFE6-2987-4309-A407-5445F39A641F}">
      <dgm:prSet/>
      <dgm:spPr/>
      <dgm:t>
        <a:bodyPr/>
        <a:lstStyle/>
        <a:p>
          <a:pPr rtl="0"/>
          <a:r>
            <a:rPr lang="ru-RU" smtClean="0"/>
            <a:t>Постоянные ежемесячные затраты</a:t>
          </a:r>
          <a:endParaRPr lang="ru-RU"/>
        </a:p>
      </dgm:t>
    </dgm:pt>
    <dgm:pt modelId="{0B6899F7-D099-499D-A871-16649AAF6FBD}" type="parTrans" cxnId="{10C845A1-F788-46A4-B3D0-E1531DAB3CF6}">
      <dgm:prSet/>
      <dgm:spPr/>
      <dgm:t>
        <a:bodyPr/>
        <a:lstStyle/>
        <a:p>
          <a:endParaRPr lang="ru-RU"/>
        </a:p>
      </dgm:t>
    </dgm:pt>
    <dgm:pt modelId="{57B28657-C248-48FB-BC16-F44B641010C0}" type="sibTrans" cxnId="{10C845A1-F788-46A4-B3D0-E1531DAB3CF6}">
      <dgm:prSet/>
      <dgm:spPr/>
      <dgm:t>
        <a:bodyPr/>
        <a:lstStyle/>
        <a:p>
          <a:endParaRPr lang="ru-RU"/>
        </a:p>
      </dgm:t>
    </dgm:pt>
    <dgm:pt modelId="{3042F0DF-05B7-4281-9F2D-6FA30550421C}" type="pres">
      <dgm:prSet presAssocID="{022FCBFF-4FB0-40CE-AE45-225585625BEE}" presName="Name0" presStyleCnt="0">
        <dgm:presLayoutVars>
          <dgm:dir/>
          <dgm:animLvl val="lvl"/>
          <dgm:resizeHandles val="exact"/>
        </dgm:presLayoutVars>
      </dgm:prSet>
      <dgm:spPr/>
    </dgm:pt>
    <dgm:pt modelId="{492255BB-E04E-4C94-A8A5-7F2F93F38EA9}" type="pres">
      <dgm:prSet presAssocID="{022FCBFF-4FB0-40CE-AE45-225585625BEE}" presName="dummy" presStyleCnt="0"/>
      <dgm:spPr/>
    </dgm:pt>
    <dgm:pt modelId="{CFFFB55C-6C7A-4E63-8679-A76CCE2802E1}" type="pres">
      <dgm:prSet presAssocID="{022FCBFF-4FB0-40CE-AE45-225585625BEE}" presName="linH" presStyleCnt="0"/>
      <dgm:spPr/>
    </dgm:pt>
    <dgm:pt modelId="{1CBCBD5C-C120-4135-9380-0676B89A2699}" type="pres">
      <dgm:prSet presAssocID="{022FCBFF-4FB0-40CE-AE45-225585625BEE}" presName="padding1" presStyleCnt="0"/>
      <dgm:spPr/>
    </dgm:pt>
    <dgm:pt modelId="{59996EEF-B873-4ED7-9504-560326F2EFC1}" type="pres">
      <dgm:prSet presAssocID="{E06BAEC7-0429-4D32-9127-C8BC5F2A6D1C}" presName="linV" presStyleCnt="0"/>
      <dgm:spPr/>
    </dgm:pt>
    <dgm:pt modelId="{8E9D5F76-2F13-4752-8B99-0705A6B961F8}" type="pres">
      <dgm:prSet presAssocID="{E06BAEC7-0429-4D32-9127-C8BC5F2A6D1C}" presName="spVertical1" presStyleCnt="0"/>
      <dgm:spPr/>
    </dgm:pt>
    <dgm:pt modelId="{06B68AD0-8029-40BA-BF33-378F0988C180}" type="pres">
      <dgm:prSet presAssocID="{E06BAEC7-0429-4D32-9127-C8BC5F2A6D1C}" presName="parTx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50F22CB1-9DC1-4140-99E7-CAEADC1502AB}" type="pres">
      <dgm:prSet presAssocID="{E06BAEC7-0429-4D32-9127-C8BC5F2A6D1C}" presName="spVertical2" presStyleCnt="0"/>
      <dgm:spPr/>
    </dgm:pt>
    <dgm:pt modelId="{9E608D6C-E333-4C71-83C9-DF381BFAAD0B}" type="pres">
      <dgm:prSet presAssocID="{E06BAEC7-0429-4D32-9127-C8BC5F2A6D1C}" presName="spVertical3" presStyleCnt="0"/>
      <dgm:spPr/>
    </dgm:pt>
    <dgm:pt modelId="{EB27EC95-998F-42E9-BF12-267188B44AE0}" type="pres">
      <dgm:prSet presAssocID="{90B1A133-ADD5-4775-88DB-F2F396F81355}" presName="space" presStyleCnt="0"/>
      <dgm:spPr/>
    </dgm:pt>
    <dgm:pt modelId="{8AC29382-4A3F-45FF-AE96-49ACDBD435DA}" type="pres">
      <dgm:prSet presAssocID="{2D905993-9421-44CA-933B-82BF0F21D52F}" presName="linV" presStyleCnt="0"/>
      <dgm:spPr/>
    </dgm:pt>
    <dgm:pt modelId="{750B5872-C130-4C82-81F6-51057C9DD95B}" type="pres">
      <dgm:prSet presAssocID="{2D905993-9421-44CA-933B-82BF0F21D52F}" presName="spVertical1" presStyleCnt="0"/>
      <dgm:spPr/>
    </dgm:pt>
    <dgm:pt modelId="{D2392ED0-CB0E-47DA-9031-53DFBFCCF8E6}" type="pres">
      <dgm:prSet presAssocID="{2D905993-9421-44CA-933B-82BF0F21D52F}" presName="parTx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245CB651-ED8A-460A-8B48-1677BD7E4C1A}" type="pres">
      <dgm:prSet presAssocID="{2D905993-9421-44CA-933B-82BF0F21D52F}" presName="spVertical2" presStyleCnt="0"/>
      <dgm:spPr/>
    </dgm:pt>
    <dgm:pt modelId="{9F0296CA-4401-4937-B1B4-08167B93F7E0}" type="pres">
      <dgm:prSet presAssocID="{2D905993-9421-44CA-933B-82BF0F21D52F}" presName="spVertical3" presStyleCnt="0"/>
      <dgm:spPr/>
    </dgm:pt>
    <dgm:pt modelId="{3795AE32-FD4A-45F8-8713-A66EF29C897D}" type="pres">
      <dgm:prSet presAssocID="{04C0F84A-7251-47C9-87BD-D118358ED5C1}" presName="space" presStyleCnt="0"/>
      <dgm:spPr/>
    </dgm:pt>
    <dgm:pt modelId="{6AA98B23-D0D2-45E7-9735-5C3C1C092953}" type="pres">
      <dgm:prSet presAssocID="{F7EBAFE6-2987-4309-A407-5445F39A641F}" presName="linV" presStyleCnt="0"/>
      <dgm:spPr/>
    </dgm:pt>
    <dgm:pt modelId="{39322F35-83A0-467A-A394-CEFA15F3DB18}" type="pres">
      <dgm:prSet presAssocID="{F7EBAFE6-2987-4309-A407-5445F39A641F}" presName="spVertical1" presStyleCnt="0"/>
      <dgm:spPr/>
    </dgm:pt>
    <dgm:pt modelId="{02E5F03A-8334-406C-800F-D53D186D1D92}" type="pres">
      <dgm:prSet presAssocID="{F7EBAFE6-2987-4309-A407-5445F39A641F}" presName="parTx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B46F5299-6EB5-4F79-9742-BA3240516DC3}" type="pres">
      <dgm:prSet presAssocID="{F7EBAFE6-2987-4309-A407-5445F39A641F}" presName="spVertical2" presStyleCnt="0"/>
      <dgm:spPr/>
    </dgm:pt>
    <dgm:pt modelId="{7A1B6DCE-2EBA-498F-82DA-2AC65E0328EB}" type="pres">
      <dgm:prSet presAssocID="{F7EBAFE6-2987-4309-A407-5445F39A641F}" presName="spVertical3" presStyleCnt="0"/>
      <dgm:spPr/>
    </dgm:pt>
    <dgm:pt modelId="{B30DD857-AA08-493F-A13D-BB08F9AAADFF}" type="pres">
      <dgm:prSet presAssocID="{022FCBFF-4FB0-40CE-AE45-225585625BEE}" presName="padding2" presStyleCnt="0"/>
      <dgm:spPr/>
    </dgm:pt>
    <dgm:pt modelId="{422AEF10-2E6B-4FF3-B8A5-C4AACAD5E241}" type="pres">
      <dgm:prSet presAssocID="{022FCBFF-4FB0-40CE-AE45-225585625BEE}" presName="negArrow" presStyleCnt="0"/>
      <dgm:spPr/>
    </dgm:pt>
    <dgm:pt modelId="{DBE148CF-E79E-4D86-84B7-6D37CECF8CDE}" type="pres">
      <dgm:prSet presAssocID="{022FCBFF-4FB0-40CE-AE45-225585625BEE}" presName="backgroundArrow" presStyleLbl="node1" presStyleIdx="0" presStyleCnt="1"/>
      <dgm:spPr/>
    </dgm:pt>
  </dgm:ptLst>
  <dgm:cxnLst>
    <dgm:cxn modelId="{F0DB22A6-A45F-48CB-9494-7F34F43BACE2}" type="presOf" srcId="{022FCBFF-4FB0-40CE-AE45-225585625BEE}" destId="{3042F0DF-05B7-4281-9F2D-6FA30550421C}" srcOrd="0" destOrd="0" presId="urn:microsoft.com/office/officeart/2005/8/layout/hProcess3"/>
    <dgm:cxn modelId="{10C845A1-F788-46A4-B3D0-E1531DAB3CF6}" srcId="{022FCBFF-4FB0-40CE-AE45-225585625BEE}" destId="{F7EBAFE6-2987-4309-A407-5445F39A641F}" srcOrd="2" destOrd="0" parTransId="{0B6899F7-D099-499D-A871-16649AAF6FBD}" sibTransId="{57B28657-C248-48FB-BC16-F44B641010C0}"/>
    <dgm:cxn modelId="{18F6A594-981F-4C68-B06E-4FA80993CAA6}" type="presOf" srcId="{2D905993-9421-44CA-933B-82BF0F21D52F}" destId="{D2392ED0-CB0E-47DA-9031-53DFBFCCF8E6}" srcOrd="0" destOrd="0" presId="urn:microsoft.com/office/officeart/2005/8/layout/hProcess3"/>
    <dgm:cxn modelId="{E20809AA-33E1-4993-9855-7C98CD4B720A}" srcId="{022FCBFF-4FB0-40CE-AE45-225585625BEE}" destId="{E06BAEC7-0429-4D32-9127-C8BC5F2A6D1C}" srcOrd="0" destOrd="0" parTransId="{689216F8-4BCE-4122-9E34-927CEB9618E8}" sibTransId="{90B1A133-ADD5-4775-88DB-F2F396F81355}"/>
    <dgm:cxn modelId="{4529AB11-FEDE-452A-97F2-AFB685BDB709}" type="presOf" srcId="{F7EBAFE6-2987-4309-A407-5445F39A641F}" destId="{02E5F03A-8334-406C-800F-D53D186D1D92}" srcOrd="0" destOrd="0" presId="urn:microsoft.com/office/officeart/2005/8/layout/hProcess3"/>
    <dgm:cxn modelId="{084ACDC7-DB60-47B7-81E3-917B89E232D1}" srcId="{022FCBFF-4FB0-40CE-AE45-225585625BEE}" destId="{2D905993-9421-44CA-933B-82BF0F21D52F}" srcOrd="1" destOrd="0" parTransId="{20CCC83B-5572-4BF7-B293-87E19644EEEF}" sibTransId="{04C0F84A-7251-47C9-87BD-D118358ED5C1}"/>
    <dgm:cxn modelId="{E6EBED96-B3F3-47DE-B211-63A2B4C88BDB}" type="presOf" srcId="{E06BAEC7-0429-4D32-9127-C8BC5F2A6D1C}" destId="{06B68AD0-8029-40BA-BF33-378F0988C180}" srcOrd="0" destOrd="0" presId="urn:microsoft.com/office/officeart/2005/8/layout/hProcess3"/>
    <dgm:cxn modelId="{F2D83A6F-BBF2-44CC-8C46-E2F35D73B305}" type="presParOf" srcId="{3042F0DF-05B7-4281-9F2D-6FA30550421C}" destId="{492255BB-E04E-4C94-A8A5-7F2F93F38EA9}" srcOrd="0" destOrd="0" presId="urn:microsoft.com/office/officeart/2005/8/layout/hProcess3"/>
    <dgm:cxn modelId="{892AE7C6-2686-485D-8B6E-5BD442DFF53D}" type="presParOf" srcId="{3042F0DF-05B7-4281-9F2D-6FA30550421C}" destId="{CFFFB55C-6C7A-4E63-8679-A76CCE2802E1}" srcOrd="1" destOrd="0" presId="urn:microsoft.com/office/officeart/2005/8/layout/hProcess3"/>
    <dgm:cxn modelId="{7C6BD892-4874-4C8B-AE06-A0AD4018106B}" type="presParOf" srcId="{CFFFB55C-6C7A-4E63-8679-A76CCE2802E1}" destId="{1CBCBD5C-C120-4135-9380-0676B89A2699}" srcOrd="0" destOrd="0" presId="urn:microsoft.com/office/officeart/2005/8/layout/hProcess3"/>
    <dgm:cxn modelId="{51BD9B1B-5CFB-40CB-BDE4-8F46E1EFDF8C}" type="presParOf" srcId="{CFFFB55C-6C7A-4E63-8679-A76CCE2802E1}" destId="{59996EEF-B873-4ED7-9504-560326F2EFC1}" srcOrd="1" destOrd="0" presId="urn:microsoft.com/office/officeart/2005/8/layout/hProcess3"/>
    <dgm:cxn modelId="{B4EC48BD-9804-49D5-A255-A79404A4D4CF}" type="presParOf" srcId="{59996EEF-B873-4ED7-9504-560326F2EFC1}" destId="{8E9D5F76-2F13-4752-8B99-0705A6B961F8}" srcOrd="0" destOrd="0" presId="urn:microsoft.com/office/officeart/2005/8/layout/hProcess3"/>
    <dgm:cxn modelId="{DA810051-1853-42A0-83B9-83405ABE546D}" type="presParOf" srcId="{59996EEF-B873-4ED7-9504-560326F2EFC1}" destId="{06B68AD0-8029-40BA-BF33-378F0988C180}" srcOrd="1" destOrd="0" presId="urn:microsoft.com/office/officeart/2005/8/layout/hProcess3"/>
    <dgm:cxn modelId="{B51A3029-409E-4707-99F1-A25624FEE7F4}" type="presParOf" srcId="{59996EEF-B873-4ED7-9504-560326F2EFC1}" destId="{50F22CB1-9DC1-4140-99E7-CAEADC1502AB}" srcOrd="2" destOrd="0" presId="urn:microsoft.com/office/officeart/2005/8/layout/hProcess3"/>
    <dgm:cxn modelId="{DD9E7640-D30B-4701-8002-8AAED29D8A50}" type="presParOf" srcId="{59996EEF-B873-4ED7-9504-560326F2EFC1}" destId="{9E608D6C-E333-4C71-83C9-DF381BFAAD0B}" srcOrd="3" destOrd="0" presId="urn:microsoft.com/office/officeart/2005/8/layout/hProcess3"/>
    <dgm:cxn modelId="{877B6C41-FEA5-4BA5-951D-2E84F74C2A27}" type="presParOf" srcId="{CFFFB55C-6C7A-4E63-8679-A76CCE2802E1}" destId="{EB27EC95-998F-42E9-BF12-267188B44AE0}" srcOrd="2" destOrd="0" presId="urn:microsoft.com/office/officeart/2005/8/layout/hProcess3"/>
    <dgm:cxn modelId="{E63F4EA7-2E20-4116-8F83-1808697D0995}" type="presParOf" srcId="{CFFFB55C-6C7A-4E63-8679-A76CCE2802E1}" destId="{8AC29382-4A3F-45FF-AE96-49ACDBD435DA}" srcOrd="3" destOrd="0" presId="urn:microsoft.com/office/officeart/2005/8/layout/hProcess3"/>
    <dgm:cxn modelId="{F08F1ADA-7136-4277-A39F-3E7B6650E9D1}" type="presParOf" srcId="{8AC29382-4A3F-45FF-AE96-49ACDBD435DA}" destId="{750B5872-C130-4C82-81F6-51057C9DD95B}" srcOrd="0" destOrd="0" presId="urn:microsoft.com/office/officeart/2005/8/layout/hProcess3"/>
    <dgm:cxn modelId="{4E9B0503-19DA-4034-AADB-63F6AB0FDD21}" type="presParOf" srcId="{8AC29382-4A3F-45FF-AE96-49ACDBD435DA}" destId="{D2392ED0-CB0E-47DA-9031-53DFBFCCF8E6}" srcOrd="1" destOrd="0" presId="urn:microsoft.com/office/officeart/2005/8/layout/hProcess3"/>
    <dgm:cxn modelId="{C4479BAB-4B24-4E2E-BC1F-EF4649C26BEA}" type="presParOf" srcId="{8AC29382-4A3F-45FF-AE96-49ACDBD435DA}" destId="{245CB651-ED8A-460A-8B48-1677BD7E4C1A}" srcOrd="2" destOrd="0" presId="urn:microsoft.com/office/officeart/2005/8/layout/hProcess3"/>
    <dgm:cxn modelId="{69DDD1A5-67D4-4060-997C-06C484F5176D}" type="presParOf" srcId="{8AC29382-4A3F-45FF-AE96-49ACDBD435DA}" destId="{9F0296CA-4401-4937-B1B4-08167B93F7E0}" srcOrd="3" destOrd="0" presId="urn:microsoft.com/office/officeart/2005/8/layout/hProcess3"/>
    <dgm:cxn modelId="{74CBA773-9162-4C20-B15E-DC893B352166}" type="presParOf" srcId="{CFFFB55C-6C7A-4E63-8679-A76CCE2802E1}" destId="{3795AE32-FD4A-45F8-8713-A66EF29C897D}" srcOrd="4" destOrd="0" presId="urn:microsoft.com/office/officeart/2005/8/layout/hProcess3"/>
    <dgm:cxn modelId="{ABACDE3A-C988-4DDA-881A-F1CE89646D54}" type="presParOf" srcId="{CFFFB55C-6C7A-4E63-8679-A76CCE2802E1}" destId="{6AA98B23-D0D2-45E7-9735-5C3C1C092953}" srcOrd="5" destOrd="0" presId="urn:microsoft.com/office/officeart/2005/8/layout/hProcess3"/>
    <dgm:cxn modelId="{2282316D-6678-4D05-A490-4F3B3EF9CFC6}" type="presParOf" srcId="{6AA98B23-D0D2-45E7-9735-5C3C1C092953}" destId="{39322F35-83A0-467A-A394-CEFA15F3DB18}" srcOrd="0" destOrd="0" presId="urn:microsoft.com/office/officeart/2005/8/layout/hProcess3"/>
    <dgm:cxn modelId="{EF338D8E-C04A-4CF7-AB67-D5F86FF83501}" type="presParOf" srcId="{6AA98B23-D0D2-45E7-9735-5C3C1C092953}" destId="{02E5F03A-8334-406C-800F-D53D186D1D92}" srcOrd="1" destOrd="0" presId="urn:microsoft.com/office/officeart/2005/8/layout/hProcess3"/>
    <dgm:cxn modelId="{15AFF2CF-FC95-4D25-9B8F-2FF26DDF292C}" type="presParOf" srcId="{6AA98B23-D0D2-45E7-9735-5C3C1C092953}" destId="{B46F5299-6EB5-4F79-9742-BA3240516DC3}" srcOrd="2" destOrd="0" presId="urn:microsoft.com/office/officeart/2005/8/layout/hProcess3"/>
    <dgm:cxn modelId="{69C0B99F-FB19-41BF-854B-68FB106D45DA}" type="presParOf" srcId="{6AA98B23-D0D2-45E7-9735-5C3C1C092953}" destId="{7A1B6DCE-2EBA-498F-82DA-2AC65E0328EB}" srcOrd="3" destOrd="0" presId="urn:microsoft.com/office/officeart/2005/8/layout/hProcess3"/>
    <dgm:cxn modelId="{B23EE816-D4CB-451A-BCF2-E46977C9268E}" type="presParOf" srcId="{CFFFB55C-6C7A-4E63-8679-A76CCE2802E1}" destId="{B30DD857-AA08-493F-A13D-BB08F9AAADFF}" srcOrd="6" destOrd="0" presId="urn:microsoft.com/office/officeart/2005/8/layout/hProcess3"/>
    <dgm:cxn modelId="{D00D3CF4-B041-4E8D-B1CA-CF5D8D0DBBCE}" type="presParOf" srcId="{CFFFB55C-6C7A-4E63-8679-A76CCE2802E1}" destId="{422AEF10-2E6B-4FF3-B8A5-C4AACAD5E241}" srcOrd="7" destOrd="0" presId="urn:microsoft.com/office/officeart/2005/8/layout/hProcess3"/>
    <dgm:cxn modelId="{549FD3E5-4754-4B60-83D5-5BD518CF698E}" type="presParOf" srcId="{CFFFB55C-6C7A-4E63-8679-A76CCE2802E1}" destId="{DBE148CF-E79E-4D86-84B7-6D37CECF8CDE}" srcOrd="8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6F49B8-CC6F-42DA-BD68-286BFDABC638}">
      <dsp:nvSpPr>
        <dsp:cNvPr id="0" name=""/>
        <dsp:cNvSpPr/>
      </dsp:nvSpPr>
      <dsp:spPr>
        <a:xfrm>
          <a:off x="0" y="70422"/>
          <a:ext cx="9144000" cy="5247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Дать понятие электронного магазина и рассказать о его особенностях</a:t>
          </a:r>
          <a:endParaRPr lang="ru-RU" sz="2300" kern="1200" dirty="0"/>
        </a:p>
      </dsp:txBody>
      <dsp:txXfrm>
        <a:off x="25616" y="96038"/>
        <a:ext cx="9092768" cy="473513"/>
      </dsp:txXfrm>
    </dsp:sp>
    <dsp:sp modelId="{29E4DCE3-5602-424F-9A45-CF12B061EFB0}">
      <dsp:nvSpPr>
        <dsp:cNvPr id="0" name=""/>
        <dsp:cNvSpPr/>
      </dsp:nvSpPr>
      <dsp:spPr>
        <a:xfrm>
          <a:off x="0" y="635781"/>
          <a:ext cx="9144000" cy="5247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smtClean="0"/>
            <a:t>Рассказать о классификации электронных магазинов</a:t>
          </a:r>
          <a:endParaRPr lang="ru-RU" sz="2300" kern="1200"/>
        </a:p>
      </dsp:txBody>
      <dsp:txXfrm>
        <a:off x="25616" y="661397"/>
        <a:ext cx="9092768" cy="473513"/>
      </dsp:txXfrm>
    </dsp:sp>
    <dsp:sp modelId="{CECD1DAB-8A51-43C9-A4A5-A55CB60ADE28}">
      <dsp:nvSpPr>
        <dsp:cNvPr id="0" name=""/>
        <dsp:cNvSpPr/>
      </dsp:nvSpPr>
      <dsp:spPr>
        <a:xfrm>
          <a:off x="0" y="1226766"/>
          <a:ext cx="9144000" cy="5247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smtClean="0"/>
            <a:t>Спроектировать архитектуру электронного магазина</a:t>
          </a:r>
          <a:endParaRPr lang="ru-RU" sz="2300" kern="1200"/>
        </a:p>
      </dsp:txBody>
      <dsp:txXfrm>
        <a:off x="25616" y="1252382"/>
        <a:ext cx="9092768" cy="473513"/>
      </dsp:txXfrm>
    </dsp:sp>
    <dsp:sp modelId="{129FDD6F-C11E-424C-9567-5EF96C53CE76}">
      <dsp:nvSpPr>
        <dsp:cNvPr id="0" name=""/>
        <dsp:cNvSpPr/>
      </dsp:nvSpPr>
      <dsp:spPr>
        <a:xfrm>
          <a:off x="0" y="1817751"/>
          <a:ext cx="9144000" cy="5247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smtClean="0"/>
            <a:t>Разработать алгоритм работы электронного магазина</a:t>
          </a:r>
          <a:endParaRPr lang="ru-RU" sz="2300" kern="1200"/>
        </a:p>
      </dsp:txBody>
      <dsp:txXfrm>
        <a:off x="25616" y="1843367"/>
        <a:ext cx="9092768" cy="473513"/>
      </dsp:txXfrm>
    </dsp:sp>
    <dsp:sp modelId="{96C6A423-7003-4BBD-8776-10BADF7BA19B}">
      <dsp:nvSpPr>
        <dsp:cNvPr id="0" name=""/>
        <dsp:cNvSpPr/>
      </dsp:nvSpPr>
      <dsp:spPr>
        <a:xfrm>
          <a:off x="0" y="2428089"/>
          <a:ext cx="9144000" cy="5247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Разработать систему оплаты и доставки;</a:t>
          </a:r>
          <a:endParaRPr lang="ru-RU" sz="2300" kern="1200" dirty="0"/>
        </a:p>
      </dsp:txBody>
      <dsp:txXfrm>
        <a:off x="25616" y="2453705"/>
        <a:ext cx="9092768" cy="47351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5D6845-F66E-415D-8E76-5B8CA6A00BD9}">
      <dsp:nvSpPr>
        <dsp:cNvPr id="0" name=""/>
        <dsp:cNvSpPr/>
      </dsp:nvSpPr>
      <dsp:spPr>
        <a:xfrm>
          <a:off x="4018" y="284122"/>
          <a:ext cx="1756915" cy="22400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наличие достаточного числа потребителей;</a:t>
          </a:r>
          <a:endParaRPr lang="ru-RU" sz="1300" kern="1200" dirty="0"/>
        </a:p>
      </dsp:txBody>
      <dsp:txXfrm>
        <a:off x="55476" y="335580"/>
        <a:ext cx="1653999" cy="2137151"/>
      </dsp:txXfrm>
    </dsp:sp>
    <dsp:sp modelId="{AA324EB1-0BB9-4814-9539-57F6BD4D573A}">
      <dsp:nvSpPr>
        <dsp:cNvPr id="0" name=""/>
        <dsp:cNvSpPr/>
      </dsp:nvSpPr>
      <dsp:spPr>
        <a:xfrm>
          <a:off x="1936625" y="1186298"/>
          <a:ext cx="372466" cy="43571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>
        <a:off x="1936625" y="1273441"/>
        <a:ext cx="260726" cy="261429"/>
      </dsp:txXfrm>
    </dsp:sp>
    <dsp:sp modelId="{7B284D2E-32FF-4281-BDE8-A875111B559D}">
      <dsp:nvSpPr>
        <dsp:cNvPr id="0" name=""/>
        <dsp:cNvSpPr/>
      </dsp:nvSpPr>
      <dsp:spPr>
        <a:xfrm>
          <a:off x="2463700" y="284122"/>
          <a:ext cx="1756915" cy="22400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свободная «ниша» на рынке </a:t>
          </a:r>
          <a:endParaRPr lang="ru-RU" sz="1300" kern="1200" dirty="0"/>
        </a:p>
      </dsp:txBody>
      <dsp:txXfrm>
        <a:off x="2515158" y="335580"/>
        <a:ext cx="1653999" cy="2137151"/>
      </dsp:txXfrm>
    </dsp:sp>
    <dsp:sp modelId="{8A5A039C-9675-4E75-9CF8-F67A2962B107}">
      <dsp:nvSpPr>
        <dsp:cNvPr id="0" name=""/>
        <dsp:cNvSpPr/>
      </dsp:nvSpPr>
      <dsp:spPr>
        <a:xfrm>
          <a:off x="4396307" y="1186298"/>
          <a:ext cx="372466" cy="43571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>
        <a:off x="4396307" y="1273441"/>
        <a:ext cx="260726" cy="261429"/>
      </dsp:txXfrm>
    </dsp:sp>
    <dsp:sp modelId="{79AC9DF7-DF48-4F65-9DBB-D4888E674591}">
      <dsp:nvSpPr>
        <dsp:cNvPr id="0" name=""/>
        <dsp:cNvSpPr/>
      </dsp:nvSpPr>
      <dsp:spPr>
        <a:xfrm>
          <a:off x="4923382" y="284122"/>
          <a:ext cx="1756915" cy="22400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наличие квалифицированных специалистов для разработки проекта;</a:t>
          </a:r>
          <a:endParaRPr lang="ru-RU" sz="1300" kern="1200" dirty="0"/>
        </a:p>
      </dsp:txBody>
      <dsp:txXfrm>
        <a:off x="4974840" y="335580"/>
        <a:ext cx="1653999" cy="2137151"/>
      </dsp:txXfrm>
    </dsp:sp>
    <dsp:sp modelId="{6C9E42BF-9BDB-4EB4-808E-9F3DCDBC871C}">
      <dsp:nvSpPr>
        <dsp:cNvPr id="0" name=""/>
        <dsp:cNvSpPr/>
      </dsp:nvSpPr>
      <dsp:spPr>
        <a:xfrm>
          <a:off x="6855989" y="1186298"/>
          <a:ext cx="372466" cy="43571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>
        <a:off x="6855989" y="1273441"/>
        <a:ext cx="260726" cy="261429"/>
      </dsp:txXfrm>
    </dsp:sp>
    <dsp:sp modelId="{3C0D90FA-ECEB-4FFB-A8AE-6697D8671E7F}">
      <dsp:nvSpPr>
        <dsp:cNvPr id="0" name=""/>
        <dsp:cNvSpPr/>
      </dsp:nvSpPr>
      <dsp:spPr>
        <a:xfrm>
          <a:off x="7383064" y="284122"/>
          <a:ext cx="1756915" cy="22400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новизна услуг по автоматизации закупочной деятельности и, как следствие, возможность собственного формирования рынка и применяемых форм и методов работы компании.</a:t>
          </a:r>
          <a:endParaRPr lang="ru-RU" sz="1300" kern="1200" dirty="0"/>
        </a:p>
      </dsp:txBody>
      <dsp:txXfrm>
        <a:off x="7434522" y="335580"/>
        <a:ext cx="1653999" cy="213715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874333-7EC5-46E3-A5D7-8562F4590C01}">
      <dsp:nvSpPr>
        <dsp:cNvPr id="0" name=""/>
        <dsp:cNvSpPr/>
      </dsp:nvSpPr>
      <dsp:spPr>
        <a:xfrm>
          <a:off x="0" y="4033528"/>
          <a:ext cx="9036496" cy="44138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/>
            <a:t>Бижутерия и часы</a:t>
          </a:r>
          <a:endParaRPr lang="ru-RU" sz="1600" kern="1200"/>
        </a:p>
      </dsp:txBody>
      <dsp:txXfrm>
        <a:off x="0" y="4033528"/>
        <a:ext cx="9036496" cy="441386"/>
      </dsp:txXfrm>
    </dsp:sp>
    <dsp:sp modelId="{A6127B23-B5A8-4606-A6F3-B6C6F6FCF0EE}">
      <dsp:nvSpPr>
        <dsp:cNvPr id="0" name=""/>
        <dsp:cNvSpPr/>
      </dsp:nvSpPr>
      <dsp:spPr>
        <a:xfrm rot="10800000">
          <a:off x="0" y="3361296"/>
          <a:ext cx="9036496" cy="678853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/>
            <a:t>Детская Одежда</a:t>
          </a:r>
          <a:endParaRPr lang="ru-RU" sz="1600" kern="1200"/>
        </a:p>
      </dsp:txBody>
      <dsp:txXfrm rot="10800000">
        <a:off x="0" y="3361296"/>
        <a:ext cx="9036496" cy="441098"/>
      </dsp:txXfrm>
    </dsp:sp>
    <dsp:sp modelId="{E424BEB5-93E8-4F69-B67F-3281306A71D1}">
      <dsp:nvSpPr>
        <dsp:cNvPr id="0" name=""/>
        <dsp:cNvSpPr/>
      </dsp:nvSpPr>
      <dsp:spPr>
        <a:xfrm rot="10800000">
          <a:off x="0" y="2689064"/>
          <a:ext cx="9036496" cy="678853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/>
            <a:t>Женская одежда</a:t>
          </a:r>
          <a:endParaRPr lang="ru-RU" sz="1600" kern="1200"/>
        </a:p>
      </dsp:txBody>
      <dsp:txXfrm rot="10800000">
        <a:off x="0" y="2689064"/>
        <a:ext cx="9036496" cy="441098"/>
      </dsp:txXfrm>
    </dsp:sp>
    <dsp:sp modelId="{08EFE299-7553-491A-B103-F4542E9BE8BF}">
      <dsp:nvSpPr>
        <dsp:cNvPr id="0" name=""/>
        <dsp:cNvSpPr/>
      </dsp:nvSpPr>
      <dsp:spPr>
        <a:xfrm rot="10800000">
          <a:off x="0" y="2016832"/>
          <a:ext cx="9036496" cy="678853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/>
            <a:t>Мужская одежда</a:t>
          </a:r>
          <a:endParaRPr lang="ru-RU" sz="1600" kern="1200"/>
        </a:p>
      </dsp:txBody>
      <dsp:txXfrm rot="10800000">
        <a:off x="0" y="2016832"/>
        <a:ext cx="9036496" cy="441098"/>
      </dsp:txXfrm>
    </dsp:sp>
    <dsp:sp modelId="{C5AB7609-0971-4B9F-BE09-D04E71A9E956}">
      <dsp:nvSpPr>
        <dsp:cNvPr id="0" name=""/>
        <dsp:cNvSpPr/>
      </dsp:nvSpPr>
      <dsp:spPr>
        <a:xfrm rot="10800000">
          <a:off x="0" y="1344599"/>
          <a:ext cx="9036496" cy="678853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/>
            <a:t>Для спорта и фитнеса  (снаряжения, костюмы, товары для рыбалки и.т.д)</a:t>
          </a:r>
          <a:endParaRPr lang="ru-RU" sz="1600" kern="1200"/>
        </a:p>
      </dsp:txBody>
      <dsp:txXfrm rot="10800000">
        <a:off x="0" y="1344599"/>
        <a:ext cx="9036496" cy="441098"/>
      </dsp:txXfrm>
    </dsp:sp>
    <dsp:sp modelId="{F1DEEE02-6D7A-4A9D-AA02-13DEC4AD5CB4}">
      <dsp:nvSpPr>
        <dsp:cNvPr id="0" name=""/>
        <dsp:cNvSpPr/>
      </dsp:nvSpPr>
      <dsp:spPr>
        <a:xfrm rot="10800000">
          <a:off x="0" y="672367"/>
          <a:ext cx="9036496" cy="678853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/>
            <a:t>Электроника (видеорегистраторы, Mp3 плееры и.т.д)</a:t>
          </a:r>
          <a:endParaRPr lang="ru-RU" sz="1600" kern="1200"/>
        </a:p>
      </dsp:txBody>
      <dsp:txXfrm rot="10800000">
        <a:off x="0" y="672367"/>
        <a:ext cx="9036496" cy="441098"/>
      </dsp:txXfrm>
    </dsp:sp>
    <dsp:sp modelId="{63CA4345-2CAA-4BA5-BCBD-67BF77A1F0A0}">
      <dsp:nvSpPr>
        <dsp:cNvPr id="0" name=""/>
        <dsp:cNvSpPr/>
      </dsp:nvSpPr>
      <dsp:spPr>
        <a:xfrm rot="10800000">
          <a:off x="0" y="135"/>
          <a:ext cx="9036496" cy="678853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Мобильных Телефонов и Планшетов</a:t>
          </a:r>
          <a:endParaRPr lang="ru-RU" sz="1600" kern="1200" dirty="0"/>
        </a:p>
      </dsp:txBody>
      <dsp:txXfrm rot="10800000">
        <a:off x="0" y="135"/>
        <a:ext cx="9036496" cy="44109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52FE00-6DAF-4519-8205-494F646B0FCA}">
      <dsp:nvSpPr>
        <dsp:cNvPr id="0" name=""/>
        <dsp:cNvSpPr/>
      </dsp:nvSpPr>
      <dsp:spPr>
        <a:xfrm>
          <a:off x="0" y="691276"/>
          <a:ext cx="9036496" cy="921702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2CA47A-B160-49BF-85E0-9FEDC090908E}">
      <dsp:nvSpPr>
        <dsp:cNvPr id="0" name=""/>
        <dsp:cNvSpPr/>
      </dsp:nvSpPr>
      <dsp:spPr>
        <a:xfrm>
          <a:off x="4070" y="0"/>
          <a:ext cx="1957760" cy="921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b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smtClean="0"/>
            <a:t>взаимодействие с покупателями</a:t>
          </a:r>
          <a:endParaRPr lang="ru-RU" sz="1700" kern="1200"/>
        </a:p>
      </dsp:txBody>
      <dsp:txXfrm>
        <a:off x="4070" y="0"/>
        <a:ext cx="1957760" cy="921702"/>
      </dsp:txXfrm>
    </dsp:sp>
    <dsp:sp modelId="{500A002F-EA9A-45DA-8C89-AD986E9F1D84}">
      <dsp:nvSpPr>
        <dsp:cNvPr id="0" name=""/>
        <dsp:cNvSpPr/>
      </dsp:nvSpPr>
      <dsp:spPr>
        <a:xfrm>
          <a:off x="867737" y="1036915"/>
          <a:ext cx="230425" cy="2304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A402CD-D658-4860-B7FD-ECB6A71E54AA}">
      <dsp:nvSpPr>
        <dsp:cNvPr id="0" name=""/>
        <dsp:cNvSpPr/>
      </dsp:nvSpPr>
      <dsp:spPr>
        <a:xfrm>
          <a:off x="2059718" y="1382553"/>
          <a:ext cx="1957760" cy="921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smtClean="0"/>
            <a:t>отлаженная логистика</a:t>
          </a:r>
          <a:endParaRPr lang="ru-RU" sz="1700" kern="1200"/>
        </a:p>
      </dsp:txBody>
      <dsp:txXfrm>
        <a:off x="2059718" y="1382553"/>
        <a:ext cx="1957760" cy="921702"/>
      </dsp:txXfrm>
    </dsp:sp>
    <dsp:sp modelId="{8525BC38-4A72-4E2E-A648-4233045AB965}">
      <dsp:nvSpPr>
        <dsp:cNvPr id="0" name=""/>
        <dsp:cNvSpPr/>
      </dsp:nvSpPr>
      <dsp:spPr>
        <a:xfrm>
          <a:off x="2923386" y="1036915"/>
          <a:ext cx="230425" cy="2304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5301BF-A3AA-463A-8B0F-D3854EBDAE77}">
      <dsp:nvSpPr>
        <dsp:cNvPr id="0" name=""/>
        <dsp:cNvSpPr/>
      </dsp:nvSpPr>
      <dsp:spPr>
        <a:xfrm>
          <a:off x="4115367" y="0"/>
          <a:ext cx="1957760" cy="921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b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smtClean="0"/>
            <a:t>быстрый и интересный маркетинг</a:t>
          </a:r>
          <a:endParaRPr lang="ru-RU" sz="1700" kern="1200"/>
        </a:p>
      </dsp:txBody>
      <dsp:txXfrm>
        <a:off x="4115367" y="0"/>
        <a:ext cx="1957760" cy="921702"/>
      </dsp:txXfrm>
    </dsp:sp>
    <dsp:sp modelId="{DE958323-A716-4CB5-97EC-052DA12E54C7}">
      <dsp:nvSpPr>
        <dsp:cNvPr id="0" name=""/>
        <dsp:cNvSpPr/>
      </dsp:nvSpPr>
      <dsp:spPr>
        <a:xfrm>
          <a:off x="4979034" y="1036915"/>
          <a:ext cx="230425" cy="2304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EE4A8F-00F5-41A3-BB52-1021DE8A54C7}">
      <dsp:nvSpPr>
        <dsp:cNvPr id="0" name=""/>
        <dsp:cNvSpPr/>
      </dsp:nvSpPr>
      <dsp:spPr>
        <a:xfrm>
          <a:off x="6171015" y="1382553"/>
          <a:ext cx="1957760" cy="921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smtClean="0"/>
            <a:t>перспективы</a:t>
          </a:r>
          <a:endParaRPr lang="ru-RU" sz="1700" kern="1200"/>
        </a:p>
      </dsp:txBody>
      <dsp:txXfrm>
        <a:off x="6171015" y="1382553"/>
        <a:ext cx="1957760" cy="921702"/>
      </dsp:txXfrm>
    </dsp:sp>
    <dsp:sp modelId="{A7880DD0-2739-4F0B-B6DB-0CD572AB5DA3}">
      <dsp:nvSpPr>
        <dsp:cNvPr id="0" name=""/>
        <dsp:cNvSpPr/>
      </dsp:nvSpPr>
      <dsp:spPr>
        <a:xfrm>
          <a:off x="7034683" y="1036915"/>
          <a:ext cx="230425" cy="2304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B90A5C-42BD-4B36-8FB3-531C21323247}">
      <dsp:nvSpPr>
        <dsp:cNvPr id="0" name=""/>
        <dsp:cNvSpPr/>
      </dsp:nvSpPr>
      <dsp:spPr>
        <a:xfrm>
          <a:off x="2421269" y="0"/>
          <a:ext cx="3240360" cy="324036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7E9860-68FC-4A42-8C84-96CE178C5244}">
      <dsp:nvSpPr>
        <dsp:cNvPr id="0" name=""/>
        <dsp:cNvSpPr/>
      </dsp:nvSpPr>
      <dsp:spPr>
        <a:xfrm>
          <a:off x="4041449" y="325776"/>
          <a:ext cx="2106234" cy="38352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/>
            <a:t>Компьютер</a:t>
          </a:r>
          <a:endParaRPr lang="ru-RU" sz="1600" kern="1200"/>
        </a:p>
      </dsp:txBody>
      <dsp:txXfrm>
        <a:off x="4060171" y="344498"/>
        <a:ext cx="2068790" cy="346082"/>
      </dsp:txXfrm>
    </dsp:sp>
    <dsp:sp modelId="{9853FA5A-D378-4293-8AA2-0CD4A9242B94}">
      <dsp:nvSpPr>
        <dsp:cNvPr id="0" name=""/>
        <dsp:cNvSpPr/>
      </dsp:nvSpPr>
      <dsp:spPr>
        <a:xfrm>
          <a:off x="4041449" y="757244"/>
          <a:ext cx="2106234" cy="38352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/>
            <a:t>Сервер</a:t>
          </a:r>
          <a:endParaRPr lang="ru-RU" sz="1600" kern="1200"/>
        </a:p>
      </dsp:txBody>
      <dsp:txXfrm>
        <a:off x="4060171" y="775966"/>
        <a:ext cx="2068790" cy="346082"/>
      </dsp:txXfrm>
    </dsp:sp>
    <dsp:sp modelId="{CB6AB81C-FB3A-4CCC-B003-22E66C70333F}">
      <dsp:nvSpPr>
        <dsp:cNvPr id="0" name=""/>
        <dsp:cNvSpPr/>
      </dsp:nvSpPr>
      <dsp:spPr>
        <a:xfrm>
          <a:off x="4041449" y="1188712"/>
          <a:ext cx="2106234" cy="38352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/>
            <a:t>Интернет</a:t>
          </a:r>
          <a:endParaRPr lang="ru-RU" sz="1600" kern="1200"/>
        </a:p>
      </dsp:txBody>
      <dsp:txXfrm>
        <a:off x="4060171" y="1207434"/>
        <a:ext cx="2068790" cy="346082"/>
      </dsp:txXfrm>
    </dsp:sp>
    <dsp:sp modelId="{65AD4B86-8550-41B4-A53C-6744DD6F457C}">
      <dsp:nvSpPr>
        <dsp:cNvPr id="0" name=""/>
        <dsp:cNvSpPr/>
      </dsp:nvSpPr>
      <dsp:spPr>
        <a:xfrm>
          <a:off x="4041449" y="1620180"/>
          <a:ext cx="2106234" cy="38352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/>
            <a:t>Телефон</a:t>
          </a:r>
          <a:endParaRPr lang="ru-RU" sz="1600" kern="1200"/>
        </a:p>
      </dsp:txBody>
      <dsp:txXfrm>
        <a:off x="4060171" y="1638902"/>
        <a:ext cx="2068790" cy="346082"/>
      </dsp:txXfrm>
    </dsp:sp>
    <dsp:sp modelId="{E5CC2BBA-93C0-4E73-99B2-C5EBC51B0615}">
      <dsp:nvSpPr>
        <dsp:cNvPr id="0" name=""/>
        <dsp:cNvSpPr/>
      </dsp:nvSpPr>
      <dsp:spPr>
        <a:xfrm>
          <a:off x="4041449" y="2051647"/>
          <a:ext cx="2106234" cy="38352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/>
            <a:t>Факс</a:t>
          </a:r>
          <a:endParaRPr lang="ru-RU" sz="1600" kern="1200"/>
        </a:p>
      </dsp:txBody>
      <dsp:txXfrm>
        <a:off x="4060171" y="2070369"/>
        <a:ext cx="2068790" cy="346082"/>
      </dsp:txXfrm>
    </dsp:sp>
    <dsp:sp modelId="{9A736E4B-FD76-4B30-92BE-8F82D3518AA3}">
      <dsp:nvSpPr>
        <dsp:cNvPr id="0" name=""/>
        <dsp:cNvSpPr/>
      </dsp:nvSpPr>
      <dsp:spPr>
        <a:xfrm>
          <a:off x="4041449" y="2483115"/>
          <a:ext cx="2106234" cy="38352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/>
            <a:t>Кассовый аппарат</a:t>
          </a:r>
          <a:endParaRPr lang="ru-RU" sz="1600" kern="1200"/>
        </a:p>
      </dsp:txBody>
      <dsp:txXfrm>
        <a:off x="4060171" y="2501837"/>
        <a:ext cx="2068790" cy="34608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E148CF-E79E-4D86-84B7-6D37CECF8CDE}">
      <dsp:nvSpPr>
        <dsp:cNvPr id="0" name=""/>
        <dsp:cNvSpPr/>
      </dsp:nvSpPr>
      <dsp:spPr>
        <a:xfrm>
          <a:off x="0" y="574"/>
          <a:ext cx="8783047" cy="2196745"/>
        </a:xfrm>
        <a:prstGeom prst="right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E5F03A-8334-406C-800F-D53D186D1D92}">
      <dsp:nvSpPr>
        <dsp:cNvPr id="0" name=""/>
        <dsp:cNvSpPr/>
      </dsp:nvSpPr>
      <dsp:spPr>
        <a:xfrm>
          <a:off x="6020657" y="549760"/>
          <a:ext cx="2212916" cy="10983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82880" rIns="0" bIns="1828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/>
            <a:t>Постоянные ежемесячные затраты</a:t>
          </a:r>
          <a:endParaRPr lang="ru-RU" sz="1800" kern="1200"/>
        </a:p>
      </dsp:txBody>
      <dsp:txXfrm>
        <a:off x="6020657" y="549760"/>
        <a:ext cx="2212916" cy="1098372"/>
      </dsp:txXfrm>
    </dsp:sp>
    <dsp:sp modelId="{D2392ED0-CB0E-47DA-9031-53DFBFCCF8E6}">
      <dsp:nvSpPr>
        <dsp:cNvPr id="0" name=""/>
        <dsp:cNvSpPr/>
      </dsp:nvSpPr>
      <dsp:spPr>
        <a:xfrm>
          <a:off x="3365157" y="549760"/>
          <a:ext cx="2212916" cy="10983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82880" rIns="0" bIns="1828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/>
            <a:t>Затраты на офф-лайн.</a:t>
          </a:r>
          <a:endParaRPr lang="ru-RU" sz="1800" kern="1200"/>
        </a:p>
      </dsp:txBody>
      <dsp:txXfrm>
        <a:off x="3365157" y="549760"/>
        <a:ext cx="2212916" cy="1098372"/>
      </dsp:txXfrm>
    </dsp:sp>
    <dsp:sp modelId="{06B68AD0-8029-40BA-BF33-378F0988C180}">
      <dsp:nvSpPr>
        <dsp:cNvPr id="0" name=""/>
        <dsp:cNvSpPr/>
      </dsp:nvSpPr>
      <dsp:spPr>
        <a:xfrm>
          <a:off x="709658" y="549760"/>
          <a:ext cx="2212916" cy="10983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82880" rIns="0" bIns="1828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/>
            <a:t>Затраты на он-лайн.</a:t>
          </a:r>
          <a:endParaRPr lang="ru-RU" sz="1800" kern="1200"/>
        </a:p>
      </dsp:txBody>
      <dsp:txXfrm>
        <a:off x="709658" y="549760"/>
        <a:ext cx="2212916" cy="10983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437F3-570F-4FF8-99B9-42CBE68A8253}" type="datetimeFigureOut">
              <a:rPr lang="ru-RU" smtClean="0"/>
              <a:t>14.12.2013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2FDAF-42AB-47DE-AAD2-C2B26518C9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437F3-570F-4FF8-99B9-42CBE68A8253}" type="datetimeFigureOut">
              <a:rPr lang="ru-RU" smtClean="0"/>
              <a:t>14.12.2013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2FDAF-42AB-47DE-AAD2-C2B26518C9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437F3-570F-4FF8-99B9-42CBE68A8253}" type="datetimeFigureOut">
              <a:rPr lang="ru-RU" smtClean="0"/>
              <a:t>14.12.2013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2FDAF-42AB-47DE-AAD2-C2B26518C9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437F3-570F-4FF8-99B9-42CBE68A8253}" type="datetimeFigureOut">
              <a:rPr lang="ru-RU" smtClean="0"/>
              <a:t>14.12.2013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2FDAF-42AB-47DE-AAD2-C2B26518C98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437F3-570F-4FF8-99B9-42CBE68A8253}" type="datetimeFigureOut">
              <a:rPr lang="ru-RU" smtClean="0"/>
              <a:t>14.12.2013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2FDAF-42AB-47DE-AAD2-C2B26518C9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437F3-570F-4FF8-99B9-42CBE68A8253}" type="datetimeFigureOut">
              <a:rPr lang="ru-RU" smtClean="0"/>
              <a:t>14.12.2013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2FDAF-42AB-47DE-AAD2-C2B26518C9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437F3-570F-4FF8-99B9-42CBE68A8253}" type="datetimeFigureOut">
              <a:rPr lang="ru-RU" smtClean="0"/>
              <a:t>14.12.2013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2FDAF-42AB-47DE-AAD2-C2B26518C9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437F3-570F-4FF8-99B9-42CBE68A8253}" type="datetimeFigureOut">
              <a:rPr lang="ru-RU" smtClean="0"/>
              <a:t>14.12.2013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62FDAF-42AB-47DE-AAD2-C2B26518C9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437F3-570F-4FF8-99B9-42CBE68A8253}" type="datetimeFigureOut">
              <a:rPr lang="ru-RU" smtClean="0"/>
              <a:t>14.12.2013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2FDAF-42AB-47DE-AAD2-C2B26518C9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437F3-570F-4FF8-99B9-42CBE68A8253}" type="datetimeFigureOut">
              <a:rPr lang="ru-RU" smtClean="0"/>
              <a:t>14.12.2013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2FDAF-42AB-47DE-AAD2-C2B26518C9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437F3-570F-4FF8-99B9-42CBE68A8253}" type="datetimeFigureOut">
              <a:rPr lang="ru-RU" smtClean="0"/>
              <a:t>14.12.2013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2FDAF-42AB-47DE-AAD2-C2B26518C9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41F437F3-570F-4FF8-99B9-42CBE68A8253}" type="datetimeFigureOut">
              <a:rPr lang="ru-RU" smtClean="0"/>
              <a:t>14.12.2013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D562FDAF-42AB-47DE-AAD2-C2B26518C98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Бизнес план интернет магазина «LEKI-SHOP»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    </a:t>
            </a:r>
            <a:r>
              <a:rPr lang="en-US" dirty="0" smtClean="0"/>
              <a:t>ZLOY</a:t>
            </a:r>
            <a:endParaRPr lang="ru-RU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123279">
            <a:off x="2522505" y="4214847"/>
            <a:ext cx="1080120" cy="1179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684186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Сегодня интернет </a:t>
            </a:r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— </a:t>
            </a:r>
            <a:r>
              <a:rPr lang="ru-RU" dirty="0" smtClean="0"/>
              <a:t>магазин в России — весьма перспективный способ ведения бизнеса. Аудитория «жителей Сети» стремительно растет. За последний год рост пользовательской базы составил, по некоторым оценкам, более 50 %, а успешная работа пионеров </a:t>
            </a:r>
            <a:r>
              <a:rPr lang="ru-RU" dirty="0" err="1" smtClean="0"/>
              <a:t>интернет-торговли</a:t>
            </a:r>
            <a:r>
              <a:rPr lang="ru-RU" dirty="0" smtClean="0"/>
              <a:t> повышает общее доверие ко всем онлайновым магазинам, в том числе — начинающим.</a:t>
            </a:r>
          </a:p>
          <a:p>
            <a:r>
              <a:rPr lang="ru-RU" dirty="0" smtClean="0"/>
              <a:t>Сеть Интернет на сегодняшний момент является оперативным источником информации и средством общения между людьми с постоянным доступом в 24 часа.</a:t>
            </a:r>
          </a:p>
          <a:p>
            <a:r>
              <a:rPr lang="ru-RU" dirty="0" smtClean="0"/>
              <a:t>Необходимо подчеркнуть, что создание удобного и эффективного сайта интернет-магазина является важной, но все, же не главной задачей при организации бизнеса в интернете.</a:t>
            </a:r>
          </a:p>
          <a:p>
            <a:r>
              <a:rPr lang="ru-RU" dirty="0" smtClean="0"/>
              <a:t>Возможность совершать покупки через интернет-магазины с каждым годом становится все более привычной услугой для многих российских граждан и уже сейчас можно видеть хорошие перспективы для данного бизнеса</a:t>
            </a:r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2050" name="Picture 2" descr="http://www.ecommerce-journal.com/uploads/posts/2013-07/1372681835_559133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2319" y="4540164"/>
            <a:ext cx="3361681" cy="2305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19238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01730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Электронные магазины существенно уменьшают издержки производителя, сэкономив на содержании обычного магазина, расширяют рынки сбыта, так же как и расширяет возможность покупателя - покупать любой товар в любое время в любой стране, в любом городе, в любое время суток, в любое время года. Это дает электронным магазинам неоспариваемое преимущество перед обычными магазинами. Этот момент является существенным при переходе производителей с "обычной" торговли на "электронную".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продавать считается сегодня чуть ли не искусством, даром свыше. Поэтому удачливых продавцов ценят, в их работу предпочитают не вмешиваться, а основная часть сотрудников отдела продаж сменяется с регулярностью, достойной удивления. Деятельность отдела продаж выглядит как "черный ящик", где на входе - множество контактов с потенциальными клиентами, а на выходе - тот или иной финансовый результат. Во многих компаниях встречаются проблемы сбыта, которые мешают эффективно работать отделу продаж, и не исчезают даже с подбором хороших продавцов. Решить их можно только путем автоматизации процесса продаж.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узком и технологическом смысле, под электронным бизнесом ранее понималось использование информационных технологий (в первую очередь связанных с Интернетом) для организации взаимодействия предприятия с внешней средой, включая поставщиков, потребителей, партнеров и т.д. При таком подходе электронный бизнес выступает, прежде всего, как достаточно сложная прикладная информационная система. Более широкий, или концептуальный подход рассматривает электронный бизнес как способ предпринимательства, способствующий достижению стратегического успеха в новую информационную эпоху. При таком понимании электронный бизнес отнюдь не сводится к информационным технологиям или активности в Интернете. Он затрагивает все аспекты бизнеса, включая стратегию, процессы, организацию и технологию, и выводит его далеко за сложившиеся границы.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218631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"/>
            <a:ext cx="9144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Описание интернет магазина</a:t>
            </a:r>
          </a:p>
          <a:p>
            <a:r>
              <a:rPr lang="ru-RU" dirty="0" smtClean="0"/>
              <a:t>Объектом инвестиций по настоящему проекту является интернет-магазин </a:t>
            </a:r>
            <a:r>
              <a:rPr lang="ru-RU" dirty="0" smtClean="0">
                <a:solidFill>
                  <a:srgbClr val="FF0000"/>
                </a:solidFill>
              </a:rPr>
              <a:t>«LEKI-SHOP»</a:t>
            </a:r>
            <a:r>
              <a:rPr lang="ru-RU" dirty="0" smtClean="0"/>
              <a:t>. Основными покупателями магазина должны стать корпоративные клиенты . </a:t>
            </a:r>
          </a:p>
          <a:p>
            <a:r>
              <a:rPr lang="ru-RU" dirty="0" smtClean="0"/>
              <a:t>Целью моего бизнес плана является проектирование информационно-учетной системы малого бизнеса. Виртуальный магазин (интернет магазина). 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91648"/>
            <a:ext cx="8964488" cy="4241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62856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Для достижения поставленной цели необходимо решить следующие задачи: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03434677"/>
              </p:ext>
            </p:extLst>
          </p:nvPr>
        </p:nvGraphicFramePr>
        <p:xfrm>
          <a:off x="-38637" y="980728"/>
          <a:ext cx="9144000" cy="29782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894101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8788" y="8363"/>
            <a:ext cx="9162787" cy="7078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Успешной реализации бизнес-плана будут способствовать следующие факторы, характеризующие состояние рынка, а также особенности самого проекта:</a:t>
            </a:r>
            <a:endParaRPr lang="ru-RU" sz="2000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272530676"/>
              </p:ext>
            </p:extLst>
          </p:nvPr>
        </p:nvGraphicFramePr>
        <p:xfrm>
          <a:off x="-26970" y="908720"/>
          <a:ext cx="9143998" cy="2808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508832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40491" y="116632"/>
            <a:ext cx="8973313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dirty="0" smtClean="0"/>
              <a:t>Описание продукции, услуг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578297"/>
            <a:ext cx="8932822" cy="2308324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</a:rPr>
              <a:t>Очевидно, что гораздо проще и дешевле создать виртуальный интернет магазин в сети, нежели проектировать и строить настоящий, особенно в больших городах, где стоимость недвижимости или ее аренды очень высока.</a:t>
            </a:r>
          </a:p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</a:rPr>
              <a:t>Тем более, с каждым днем все больше людей становятся пользователями интернета, и проблем с целевой аудиторией у меня не возникнет. Заказать клиенту товар намного легче во всемирной паутине, причем ему не придется задумываться о доставке.</a:t>
            </a:r>
          </a:p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</a:rPr>
              <a:t>Поэтому создание ресурса, демонстрирующего товар моего будущего сайта, очень актуально.</a:t>
            </a:r>
            <a:endParaRPr lang="ru-RU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098" name="Picture 2" descr="http://studnews.org.ua/wp-content/uploads/2013/06/untitled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491" y="2906279"/>
            <a:ext cx="3316347" cy="2155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euroradio.fm/files/field/image/2013/06/zakaz_internet-magazi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959681"/>
            <a:ext cx="3059832" cy="2030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4924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33861"/>
            <a:ext cx="88924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Ключи к успеху</a:t>
            </a:r>
          </a:p>
          <a:p>
            <a:r>
              <a:rPr lang="ru-RU" dirty="0" smtClean="0"/>
              <a:t>Для того чтобы удержать своих клиентов, мой сайт будет простым и понятным. Моим главным приоритетом является — удовлетворенность клиентов. Я создам простую систему покупок через интернет, которая полностью удовлетворит запросы посетителей сайта.</a:t>
            </a:r>
          </a:p>
          <a:p>
            <a:r>
              <a:rPr lang="ru-RU" dirty="0" smtClean="0"/>
              <a:t>Предлагаемый мною коммерческий проект должен будет укрепить лидирующие позиции сайта на целевом рынке, и не только обеспечить планируемый уровень трафика, но и намного превысить его.</a:t>
            </a:r>
            <a:endParaRPr lang="ru-RU" dirty="0"/>
          </a:p>
        </p:txBody>
      </p:sp>
      <p:pic>
        <p:nvPicPr>
          <p:cNvPr id="5124" name="Picture 4" descr="http://verytiksi.ru/_nw/3/514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98" y="2852936"/>
            <a:ext cx="4845536" cy="2225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53630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4905"/>
            <a:ext cx="914400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«LEKI-SHOP»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smtClean="0"/>
              <a:t>Предлагает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широкий</a:t>
            </a:r>
            <a:r>
              <a:rPr lang="ru-RU" sz="2800" dirty="0" smtClean="0"/>
              <a:t> ассортимент:</a:t>
            </a:r>
            <a:endParaRPr lang="ru-RU" sz="2800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16123757"/>
              </p:ext>
            </p:extLst>
          </p:nvPr>
        </p:nvGraphicFramePr>
        <p:xfrm>
          <a:off x="0" y="538125"/>
          <a:ext cx="9036496" cy="44750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405474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6479"/>
            <a:ext cx="9144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Логистика</a:t>
            </a:r>
          </a:p>
          <a:p>
            <a:r>
              <a:rPr lang="ru-RU" dirty="0" smtClean="0"/>
              <a:t>Очень желательно на своем сайте показывать только те товары, которые есть у поставщика, иначе, если у него их не будет в наличии, мне придётся подбирать замену заказанному товару, что часто очень неудобно и занимает много времени, а также приводит к тому, что клиент попросту отказывается от заказа. Часто людям что-то пришлось из товара по душе, и им нужно именно это, никакие замены их не устроят.</a:t>
            </a:r>
          </a:p>
          <a:p>
            <a:r>
              <a:rPr lang="ru-RU" dirty="0" smtClean="0"/>
              <a:t>Решить задачу с наличием актуального ассортимента на сайте, как оказалось, достаточно легко. Многие поставщики на своих сайтах выкладывают актуальные оптовые прайс-листы, где есть артикулы товаров и количество штук в наличии, оставшихся на складе. И в большинстве случаев программисту несложно написать программу, которая в соответствии с оптовым прайс-листом поставщика будет показывать на моем сайте только те товары, которые есть в наличии у поставщика.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2242" y="3212975"/>
            <a:ext cx="1812245" cy="1812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1756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6480"/>
            <a:ext cx="9144000" cy="563231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 smtClean="0"/>
              <a:t>Мои действия</a:t>
            </a:r>
          </a:p>
          <a:p>
            <a:r>
              <a:rPr lang="ru-RU" dirty="0" smtClean="0"/>
              <a:t>Надо стремиться сделать на сайте максимальный ассортимент товара.</a:t>
            </a:r>
          </a:p>
          <a:p>
            <a:r>
              <a:rPr lang="ru-RU" dirty="0" smtClean="0"/>
              <a:t>Необходимо связаться с максимальным числом оптовиков своего города и поинтересоваться у тех, с кем выгодно работать, нет ли у них выложенного на сайте оптового, обязательно актуального прайс-листа (в конце концов, попросить каждый день высылать его вам на Е-мэйл).</a:t>
            </a:r>
          </a:p>
          <a:p>
            <a:r>
              <a:rPr lang="ru-RU" dirty="0" smtClean="0"/>
              <a:t>В случае наличия последнего необходимо заказать у программиста программу, которая будет показывать у меня на сайте только те товары, которые есть в наличии у поставщика.</a:t>
            </a:r>
          </a:p>
          <a:p>
            <a:r>
              <a:rPr lang="ru-RU" dirty="0" smtClean="0"/>
              <a:t>Выложить все эти товары на сайт.</a:t>
            </a:r>
          </a:p>
          <a:p>
            <a:r>
              <a:rPr lang="ru-RU" dirty="0" smtClean="0"/>
              <a:t>При такой схеме работы для курьеров будет больше поездок, а от поставщика требуется оперативность отгрузки товара. Но, естественно, это все решаемо, ведь все заинтересованы в продажах. Когда я уже немного поработаю, то пойму, что особенно пользуется спросом, тогда можно самые популярные товары держать у себя в наличии, а все остальное забирать у поставщика под заказ.</a:t>
            </a:r>
          </a:p>
          <a:p>
            <a:r>
              <a:rPr lang="ru-RU" dirty="0" smtClean="0"/>
              <a:t>Многие хозяева интернет — магазинов уже применяют на практике такую схему работы и давно увеличили ассортимент своего магазина примерно раза в три. При одних и тех же затратах на рекламу количество заказов увеличилось более чем на 50 %. Так что метод очень эффективный для тех, кто не имеет возможности закупить сразу весь ассортимент </a:t>
            </a:r>
            <a:r>
              <a:rPr lang="ru-RU" dirty="0" err="1" smtClean="0"/>
              <a:t>по-максимуму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3672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26970" y="0"/>
            <a:ext cx="9170969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dirty="0" smtClean="0"/>
              <a:t>План по маркетингу и сбыту продукции, услуг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-1" y="548680"/>
            <a:ext cx="9143999" cy="258532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настоящее момент рынок товаров по продажам потребительских товаров высшего качества раздроблен. Не существует фирмы, контролирующей большую его часть. Ассортиментный перечень большинства фирм скуден и существует практика, когда, получив заказ, они выкупают часть товара у конкурентов, увеличивая этим конечную цену для потребителя.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Некоторые интернет магазины имеют свои веб-страницы. В основном информация, которую они предоставляют, статична и редко обновляется. Очень низкая осведомленность о бизнесе он-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лайн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все сделки между предприятиями и потребителями осуществляются устно и/или документально. Он-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лайновые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сделки отсутствуют.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3241767"/>
            <a:ext cx="1822890" cy="171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225668"/>
            <a:ext cx="2091839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241767"/>
            <a:ext cx="4104456" cy="1859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6431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271056664"/>
              </p:ext>
            </p:extLst>
          </p:nvPr>
        </p:nvGraphicFramePr>
        <p:xfrm>
          <a:off x="0" y="764704"/>
          <a:ext cx="9036496" cy="2304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0" y="11737"/>
            <a:ext cx="9144000" cy="40011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Важные эффективные процессы: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540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"/>
            <a:ext cx="91440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Продвижение товара на рынок невозможно без принятия схемы каналов сбыта продукции от меня к потребителю и организации рекламы деятельности и товаров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моем случае, для успешного решения этого вопроса я буду широко и грамотно использовать контекстную рекламу в интернет (Яндекс.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сайтовые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площадки моих знакомых и потенциальных партнеров для размещения рекламных объявлений, а также информативную рекламу в печатных изданиях районного значения.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Моя стратегия заключается в идентификации и освоении собственной ниши на рынке ювелирных сайтов. Это позволит четко определить целевую аудиторию и создать постоянную базу клиентов.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0710" y="3451284"/>
            <a:ext cx="3503290" cy="3406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539657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69160"/>
            <a:ext cx="9144000" cy="2012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260648"/>
            <a:ext cx="8352928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 smtClean="0"/>
              <a:t>Производственный план</a:t>
            </a:r>
            <a:endParaRPr lang="ru-RU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044833169"/>
              </p:ext>
            </p:extLst>
          </p:nvPr>
        </p:nvGraphicFramePr>
        <p:xfrm>
          <a:off x="287524" y="1340768"/>
          <a:ext cx="8568952" cy="3240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79512" y="683522"/>
            <a:ext cx="8352928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 smtClean="0"/>
              <a:t>Для реализации проекта мне понадобится следующее оборудование: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9187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5973917"/>
              </p:ext>
            </p:extLst>
          </p:nvPr>
        </p:nvGraphicFramePr>
        <p:xfrm>
          <a:off x="0" y="24775"/>
          <a:ext cx="9144000" cy="777240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877272"/>
                <a:gridCol w="4266728"/>
              </a:tblGrid>
              <a:tr h="37328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"Традиционный магазин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5327" marR="35327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Виртуальный магазин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5327" marR="35327" marT="0" marB="0"/>
                </a:tc>
              </a:tr>
              <a:tr h="37328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Торговый зал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5327" marR="35327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Виртуальный магазин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5327" marR="35327" marT="0" marB="0"/>
                </a:tc>
              </a:tr>
              <a:tr h="37328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Ходьба покупателя по торговому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5327" marR="35327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Просмотр покупателем страниц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5327" marR="35327" marT="0" marB="0"/>
                </a:tc>
              </a:tr>
              <a:tr h="37328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залу и осмотр товаров на полках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5327" marR="35327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Сервера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5327" marR="35327" marT="0" marB="0"/>
                </a:tc>
              </a:tr>
              <a:tr h="37328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Магазина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5327" marR="35327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Консультация у продавца (при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5327" marR="35327" marT="0" marB="0"/>
                </a:tc>
              </a:tr>
              <a:tr h="43901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Личный контакт покупателя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5327" marR="35327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необходимости) по компьютерной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5327" marR="35327" marT="0" marB="0"/>
                </a:tc>
              </a:tr>
              <a:tr h="37328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продавцом (консультация)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5327" marR="35327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сети или по телефону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5327" marR="35327" marT="0" marB="0"/>
                </a:tc>
              </a:tr>
              <a:tr h="37328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Выбор покупателем товара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5327" marR="35327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Выбор покупателем товара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5327" marR="35327" marT="0" marB="0"/>
                </a:tc>
              </a:tr>
              <a:tr h="37328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Заказ товара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5327" marR="35327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Заказ товара через сервер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5327" marR="35327" marT="0" marB="0"/>
                </a:tc>
              </a:tr>
              <a:tr h="122152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Выписка продавцом и вручение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покупателю счета на оплату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5327" marR="35327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Пересылка продавцом по компьютерным сетям покупателю счета на оплату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5327" marR="35327" marT="0" marB="0"/>
                </a:tc>
              </a:tr>
              <a:tr h="206976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Оплата. покупателем счета на товар в кассе магазина наличными деньгами или банковской картой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5327" marR="35327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Оплата покупателем счета по какой-нибудь системе электронных платежей (банковская карта, электронный чек, цифровые деньги, электронные деньги)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5327" marR="3532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75908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440" y="3225971"/>
            <a:ext cx="5040560" cy="371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0"/>
            <a:ext cx="9144000" cy="52322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dirty="0" smtClean="0"/>
              <a:t>Финансовый план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2804" y="523220"/>
            <a:ext cx="9131196" cy="70788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000" dirty="0" smtClean="0"/>
              <a:t>Стоимость создания интернет-магазина складывается из следующих составляющих:</a:t>
            </a:r>
            <a:endParaRPr lang="ru-RU" sz="2000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559848186"/>
              </p:ext>
            </p:extLst>
          </p:nvPr>
        </p:nvGraphicFramePr>
        <p:xfrm>
          <a:off x="-34584" y="1231106"/>
          <a:ext cx="8783047" cy="21978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60042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23731"/>
            <a:ext cx="9144000" cy="40011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000" dirty="0" smtClean="0"/>
              <a:t>Затраты на организацию предпринимательской деятельности</a:t>
            </a:r>
            <a:endParaRPr lang="ru-RU" sz="20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5390537"/>
              </p:ext>
            </p:extLst>
          </p:nvPr>
        </p:nvGraphicFramePr>
        <p:xfrm>
          <a:off x="0" y="376383"/>
          <a:ext cx="9143999" cy="64816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45909"/>
                <a:gridCol w="6308299"/>
                <a:gridCol w="2289791"/>
              </a:tblGrid>
              <a:tr h="3435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№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752" marR="12752" marT="12752" marB="12752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Наименование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752" marR="12752" marT="12752" marB="12752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Сумма (руб.)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752" marR="12752" marT="12752" marB="12752"/>
                </a:tc>
              </a:tr>
              <a:tr h="3435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752" marR="12752" marT="12752" marB="12752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Покупка товаров у дешевых поставщиков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752" marR="12752" marT="12752" marB="12752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752" marR="12752" marT="12752" marB="12752"/>
                </a:tc>
              </a:tr>
              <a:tr h="3435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752" marR="12752" marT="12752" marB="12752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Регистрация ИП (через юридическую фирму)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752" marR="12752" marT="12752" marB="12752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752" marR="12752" marT="12752" marB="12752"/>
                </a:tc>
              </a:tr>
              <a:tr h="3435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752" marR="12752" marT="12752" marB="12752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Регистрация в Пробирной палате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752" marR="12752" marT="12752" marB="12752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752" marR="12752" marT="12752" marB="12752"/>
                </a:tc>
              </a:tr>
              <a:tr h="3435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752" marR="12752" marT="12752" marB="12752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ККА (контрольно кассовый аппарат)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752" marR="12752" marT="12752" marB="12752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752" marR="12752" marT="12752" marB="12752"/>
                </a:tc>
              </a:tr>
              <a:tr h="3435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752" marR="12752" marT="12752" marB="12752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Регистрация + обслуживание ККА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752" marR="12752" marT="12752" marB="12752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752" marR="12752" marT="12752" marB="12752"/>
                </a:tc>
              </a:tr>
              <a:tr h="3435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752" marR="12752" marT="12752" marB="12752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Обслуживание ККА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752" marR="12752" marT="12752" marB="12752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752" marR="12752" marT="12752" marB="12752"/>
                </a:tc>
              </a:tr>
              <a:tr h="3435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752" marR="12752" marT="12752" marB="12752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Аренда банковской ячейки (сейфа)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752" marR="12752" marT="12752" marB="12752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752" marR="12752" marT="12752" marB="12752"/>
                </a:tc>
              </a:tr>
              <a:tr h="3435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752" marR="12752" marT="12752" marB="12752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Сайт (регистрация, создание и тех. поддержка)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752" marR="12752" marT="12752" marB="12752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752" marR="12752" marT="12752" marB="12752"/>
                </a:tc>
              </a:tr>
              <a:tr h="3435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8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752" marR="12752" marT="12752" marB="12752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Сейф (домашний)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752" marR="12752" marT="12752" marB="12752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752" marR="12752" marT="12752" marB="12752"/>
                </a:tc>
              </a:tr>
              <a:tr h="3435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752" marR="12752" marT="12752" marB="12752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Компьютер (нетбук)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752" marR="12752" marT="12752" marB="12752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752" marR="12752" marT="12752" marB="12752"/>
                </a:tc>
              </a:tr>
              <a:tr h="3435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752" marR="12752" marT="12752" marB="12752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Телефон (аппарат + номер)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752" marR="12752" marT="12752" marB="12752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752" marR="12752" marT="12752" marB="12752"/>
                </a:tc>
              </a:tr>
              <a:tr h="3435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752" marR="12752" marT="12752" marB="12752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Фотоаппарат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752" marR="12752" marT="12752" marB="12752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752" marR="12752" marT="12752" marB="12752"/>
                </a:tc>
              </a:tr>
              <a:tr h="64095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752" marR="12752" marT="12752" marB="12752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Выставочное оборудование (для фотографирования)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752" marR="12752" marT="12752" marB="12752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752" marR="12752" marT="12752" marB="12752"/>
                </a:tc>
              </a:tr>
              <a:tr h="3435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752" marR="12752" marT="12752" marB="12752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Лотки для хранения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752" marR="12752" marT="12752" marB="12752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752" marR="12752" marT="12752" marB="12752"/>
                </a:tc>
              </a:tr>
              <a:tr h="3435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15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752" marR="12752" marT="12752" marB="12752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Контекстная реклама в интернете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752" marR="12752" marT="12752" marB="12752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752" marR="12752" marT="12752" marB="12752"/>
                </a:tc>
              </a:tr>
              <a:tr h="3435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752" marR="12752" marT="12752" marB="12752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Визитки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752" marR="12752" marT="12752" marB="12752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752" marR="12752" marT="12752" marB="12752"/>
                </a:tc>
              </a:tr>
              <a:tr h="343568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Итого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752" marR="12752" marT="12752" marB="12752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n</a:t>
                      </a: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752" marR="12752" marT="12752" marB="12752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64389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572" y="2708920"/>
            <a:ext cx="9179571" cy="4149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57277" y="0"/>
            <a:ext cx="9201275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dirty="0" smtClean="0"/>
              <a:t>Анализ рисков и описание методов их предупреждения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620688"/>
            <a:ext cx="9143998" cy="92333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 smtClean="0"/>
              <a:t>Оценка риска</a:t>
            </a:r>
          </a:p>
          <a:p>
            <a:r>
              <a:rPr lang="ru-RU" dirty="0" smtClean="0"/>
              <a:t>Потенциальные риски представлены коммерческими, финансовыми рисскими и рисками, связанными с форс – мажорными обстоятельствами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16937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0395141"/>
              </p:ext>
            </p:extLst>
          </p:nvPr>
        </p:nvGraphicFramePr>
        <p:xfrm>
          <a:off x="0" y="1"/>
          <a:ext cx="9123014" cy="50436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58219"/>
                <a:gridCol w="3000592"/>
                <a:gridCol w="2864203"/>
              </a:tblGrid>
              <a:tr h="2559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Наименование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87" marR="12287" marT="12287" marB="1228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Расшифровка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87" marR="12287" marT="12287" marB="1228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Меры по снижению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87" marR="12287" marT="12287" marB="12287"/>
                </a:tc>
              </a:tr>
              <a:tr h="20287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Коммерческие риски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87" marR="12287" marT="12287" marB="12287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Связаны с реализацией моей продукции на товарном рынке (уменьшение размеров и емкости рынка, снижение платежеспособности спроса, появление новых конкурентов)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87" marR="12287" marT="12287" marB="12287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Систематическое изучение конъюнктуры ранка, рациональная ценовая политика, реклама и т.д.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87" marR="12287" marT="12287" marB="12287"/>
                </a:tc>
              </a:tr>
              <a:tr h="15855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Финансовые риски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87" marR="12287" marT="12287" marB="12287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Вызываются инфляционными процессами, всеобъемлющими неплатежами, колебаниями курса рубля и т.д.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87" marR="12287" marT="12287" marB="12287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Работа по предоплате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87" marR="12287" marT="12287" marB="12287"/>
                </a:tc>
              </a:tr>
              <a:tr h="11423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Риски, связанные с форс – мажорными обстоятельствами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87" marR="12287" marT="12287" marB="12287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Непредвиденные обстоятельства, стихийные бедствия, смена политического курса страны и т.п.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87" marR="12287" marT="12287" marB="12287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Финансовая прочность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87" marR="12287" marT="12287" marB="12287"/>
                </a:tc>
              </a:tr>
            </a:tbl>
          </a:graphicData>
        </a:graphic>
      </p:graphicFrame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13176"/>
            <a:ext cx="9144000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2224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03649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Вывод</a:t>
            </a:r>
          </a:p>
          <a:p>
            <a:r>
              <a:rPr lang="ru-RU" dirty="0" smtClean="0"/>
              <a:t>Процесс становления настоящего бизнес – проекта вынуждает меня критически оценить собственные силы. Мысленное прокручивание разных сценариев позволяет лучше подготовиться к трудностям и заранее наметить пути их  преодоления. Настоящий бизнес – проект планируется реализовать в самые ближайшие короткие сроки. Выбранная стратегия развития моего проекта и </a:t>
            </a:r>
            <a:r>
              <a:rPr lang="ru-RU" dirty="0" err="1" smtClean="0"/>
              <a:t>клиенто</a:t>
            </a:r>
            <a:r>
              <a:rPr lang="ru-RU" dirty="0" smtClean="0"/>
              <a:t> — ориентированная политика бизнеса направленная на обслуживание широкого круга интернет — пользователей, позволят мне войти на рынок продаж товаров и услуг через интернет города Махачкалы и даже России.</a:t>
            </a:r>
          </a:p>
          <a:p>
            <a:r>
              <a:rPr lang="ru-RU" dirty="0" smtClean="0"/>
              <a:t>И в дальнейшем существенно расширять не только объем оказанных услуг, но и виды услуг, востребованные с течением времени. Выбранная отрасль деятельности видится мне интересной и перспективной, т. к. я имею большой опыт в деле предоставления услуг и продаж. Данный вариант плана можно считать одной из итераций непрерывного процесса бизнес-планирования. И при появлении новых данных, развитии науки и техники его можно уточнять и совершенствовать.</a:t>
            </a:r>
          </a:p>
          <a:p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4031826"/>
            <a:ext cx="28575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4555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5073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18713" y="5720131"/>
            <a:ext cx="914400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 smtClean="0"/>
              <a:t>                                                                       </a:t>
            </a:r>
            <a:r>
              <a:rPr lang="en-US" dirty="0" smtClean="0"/>
              <a:t>THE END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5073800"/>
            <a:ext cx="9144000" cy="64633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 smtClean="0"/>
              <a:t>Не зная ни сна и ни отдыха, при лунном и солнечном свете мы делаем деньги из воздуха, чтобы снова пустить их на ветер. </a:t>
            </a:r>
            <a:r>
              <a:rPr lang="en-US" dirty="0" smtClean="0"/>
              <a:t>ZLOY </a:t>
            </a:r>
            <a:r>
              <a:rPr lang="ru-RU" dirty="0" smtClean="0"/>
              <a:t>(с)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06262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64</TotalTime>
  <Words>1889</Words>
  <Application>Microsoft Office PowerPoint</Application>
  <PresentationFormat>Экран (4:3)</PresentationFormat>
  <Paragraphs>169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Углы</vt:lpstr>
      <vt:lpstr>Бизнес план интернет магазина «LEKI-SHOP»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Бизнес план интернет магазина «LEKI-SHOP»</dc:title>
  <dc:creator>User</dc:creator>
  <cp:lastModifiedBy>User</cp:lastModifiedBy>
  <cp:revision>7</cp:revision>
  <dcterms:created xsi:type="dcterms:W3CDTF">2013-12-14T13:26:08Z</dcterms:created>
  <dcterms:modified xsi:type="dcterms:W3CDTF">2013-12-14T14:30:39Z</dcterms:modified>
</cp:coreProperties>
</file>