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PC\Desktop\Vival'di%20Antonio%20-%20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PC\Desktop\1376038256_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84222" cy="6858000"/>
          </a:xfrm>
          <a:prstGeom prst="rect">
            <a:avLst/>
          </a:prstGeom>
          <a:noFill/>
        </p:spPr>
      </p:pic>
      <p:pic>
        <p:nvPicPr>
          <p:cNvPr id="5" name="Vival'di Antonio - 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3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PC\Desktop\0001-001-1817-187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PC\Desktop\0002-002-Aleksej-Nikolaevich-Plescheev-1825-189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0</Words>
  <Application>Microsoft Office PowerPoint</Application>
  <PresentationFormat>Экран (4:3)</PresentationFormat>
  <Paragraphs>0</Paragraphs>
  <Slides>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Эркер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PC</cp:lastModifiedBy>
  <cp:revision>1</cp:revision>
  <dcterms:created xsi:type="dcterms:W3CDTF">2014-11-12T20:24:56Z</dcterms:created>
  <dcterms:modified xsi:type="dcterms:W3CDTF">2014-11-12T20:28:49Z</dcterms:modified>
</cp:coreProperties>
</file>