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9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EAF463A-BC7C-46EE-9F1E-7F377CCA4891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EAF463A-BC7C-46EE-9F1E-7F377CCA4891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EAF463A-BC7C-46EE-9F1E-7F377CCA4891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67000" y="0"/>
            <a:ext cx="6477000" cy="3124200"/>
          </a:xfrm>
          <a:solidFill>
            <a:schemeClr val="bg1"/>
          </a:solidFill>
        </p:spPr>
        <p:txBody>
          <a:bodyPr/>
          <a:lstStyle/>
          <a:p>
            <a:r>
              <a:rPr lang="ru-RU" dirty="0" smtClean="0">
                <a:solidFill>
                  <a:schemeClr val="accent2"/>
                </a:solidFill>
              </a:rPr>
              <a:t>Презентация на тему :«Тело человека»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0" y="4267200"/>
            <a:ext cx="5181600" cy="13716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Выполнила ученица 4 </a:t>
            </a:r>
            <a:r>
              <a:rPr lang="ru-RU" sz="2800" dirty="0" smtClean="0">
                <a:solidFill>
                  <a:schemeClr val="tx1"/>
                </a:solidFill>
              </a:rPr>
              <a:t>«Б»</a:t>
            </a:r>
            <a:r>
              <a:rPr lang="ru-RU" sz="2800" dirty="0" smtClean="0">
                <a:solidFill>
                  <a:schemeClr val="tx1"/>
                </a:solidFill>
              </a:rPr>
              <a:t> класса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Самарина Наталия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azbuka-uma.by/sites/default/files/images/skelet_cheloveka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52400" y="1981200"/>
            <a:ext cx="2857500" cy="4876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Tm="7000">
    <p:plu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003-003-Kak-ustroen-organizm-chelovek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0" y="0"/>
            <a:ext cx="3352800" cy="6858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ru-RU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Aharoni" pitchFamily="2" charset="-79"/>
              </a:rPr>
              <a:t>Скелет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Aharoni" pitchFamily="2" charset="-79"/>
              </a:rPr>
              <a:t> является </a:t>
            </a:r>
            <a:r>
              <a:rPr lang="ru-RU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Aharoni" pitchFamily="2" charset="-79"/>
              </a:rPr>
              <a:t>опорой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Aharoni" pitchFamily="2" charset="-79"/>
              </a:rPr>
              <a:t> </a:t>
            </a:r>
            <a:r>
              <a:rPr lang="ru-RU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Aharoni" pitchFamily="2" charset="-79"/>
              </a:rPr>
              <a:t>тела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Aharoni" pitchFamily="2" charset="-79"/>
              </a:rPr>
              <a:t> </a:t>
            </a:r>
            <a:r>
              <a:rPr lang="ru-RU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Aharoni" pitchFamily="2" charset="-79"/>
              </a:rPr>
              <a:t>человека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Aharoni" pitchFamily="2" charset="-79"/>
              </a:rPr>
              <a:t>, защищает многие внутренние органы от 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Aharoni" pitchFamily="2" charset="-79"/>
              </a:rPr>
              <a:t>повреждений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cs typeface="Aharoni" pitchFamily="2" charset="-79"/>
            </a:endParaRPr>
          </a:p>
        </p:txBody>
      </p:sp>
      <p:pic>
        <p:nvPicPr>
          <p:cNvPr id="10" name="Содержимое 9" descr="1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05201" y="0"/>
            <a:ext cx="5638800" cy="6858000"/>
          </a:xfr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91eea95a3843361a3b67f2b00fa96ee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30" b="130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flipV="1">
            <a:off x="8229600" y="6857999"/>
            <a:ext cx="9144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g14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51</TotalTime>
  <Words>17</Words>
  <Application>Microsoft Office PowerPoint</Application>
  <PresentationFormat>Экран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Яркая</vt:lpstr>
      <vt:lpstr>Презентация на тему :«Тело человека»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 :«Тело человека»</dc:title>
  <dc:creator>1</dc:creator>
  <cp:lastModifiedBy>1</cp:lastModifiedBy>
  <cp:revision>7</cp:revision>
  <dcterms:created xsi:type="dcterms:W3CDTF">2013-10-21T17:20:30Z</dcterms:created>
  <dcterms:modified xsi:type="dcterms:W3CDTF">2013-10-21T18:35:10Z</dcterms:modified>
</cp:coreProperties>
</file>