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64" r:id="rId2"/>
    <p:sldId id="267" r:id="rId3"/>
    <p:sldId id="266" r:id="rId4"/>
    <p:sldId id="265" r:id="rId5"/>
    <p:sldId id="268" r:id="rId6"/>
    <p:sldId id="269" r:id="rId7"/>
    <p:sldId id="270" r:id="rId8"/>
    <p:sldId id="271" r:id="rId9"/>
    <p:sldId id="257" r:id="rId10"/>
    <p:sldId id="260"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824C0"/>
    <a:srgbClr val="7C04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70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9157EB2F-7743-492A-8AC8-466E327AC863}" type="datetimeFigureOut">
              <a:rPr lang="ru-RU" smtClean="0"/>
              <a:pPr/>
              <a:t>27.11.2014</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B0DAEE70-7F6B-4BEC-A190-D9E9A28E45F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9157EB2F-7743-492A-8AC8-466E327AC863}" type="datetimeFigureOut">
              <a:rPr lang="ru-RU" smtClean="0"/>
              <a:pPr/>
              <a:t>27.11.2014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DAEE70-7F6B-4BEC-A190-D9E9A28E45F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9157EB2F-7743-492A-8AC8-466E327AC863}" type="datetimeFigureOut">
              <a:rPr lang="ru-RU" smtClean="0"/>
              <a:pPr/>
              <a:t>27.11.2014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DAEE70-7F6B-4BEC-A190-D9E9A28E45F5}"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9157EB2F-7743-492A-8AC8-466E327AC863}" type="datetimeFigureOut">
              <a:rPr lang="ru-RU" smtClean="0"/>
              <a:pPr/>
              <a:t>27.11.2014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0DAEE70-7F6B-4BEC-A190-D9E9A28E45F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9157EB2F-7743-492A-8AC8-466E327AC863}" type="datetimeFigureOut">
              <a:rPr lang="ru-RU" smtClean="0"/>
              <a:pPr/>
              <a:t>27.11.2014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0DAEE70-7F6B-4BEC-A190-D9E9A28E45F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9157EB2F-7743-492A-8AC8-466E327AC863}" type="datetimeFigureOut">
              <a:rPr lang="ru-RU" smtClean="0"/>
              <a:pPr/>
              <a:t>27.11.2014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0DAEE70-7F6B-4BEC-A190-D9E9A28E45F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57EB2F-7743-492A-8AC8-466E327AC863}" type="datetimeFigureOut">
              <a:rPr lang="ru-RU" smtClean="0"/>
              <a:pPr/>
              <a:t>27.11.2014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0DAEE70-7F6B-4BEC-A190-D9E9A28E45F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9157EB2F-7743-492A-8AC8-466E327AC863}" type="datetimeFigureOut">
              <a:rPr lang="ru-RU" smtClean="0"/>
              <a:pPr/>
              <a:t>27.11.2014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0DAEE70-7F6B-4BEC-A190-D9E9A28E45F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9157EB2F-7743-492A-8AC8-466E327AC863}" type="datetimeFigureOut">
              <a:rPr lang="ru-RU" smtClean="0"/>
              <a:pPr/>
              <a:t>27.11.2014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B0DAEE70-7F6B-4BEC-A190-D9E9A28E45F5}" type="slidenum">
              <a:rPr lang="ru-RU" smtClean="0"/>
              <a:pPr/>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9157EB2F-7743-492A-8AC8-466E327AC863}" type="datetimeFigureOut">
              <a:rPr lang="ru-RU" smtClean="0"/>
              <a:pPr/>
              <a:t>27.11.2014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DAEE70-7F6B-4BEC-A190-D9E9A28E45F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9157EB2F-7743-492A-8AC8-466E327AC863}" type="datetimeFigureOut">
              <a:rPr lang="ru-RU" smtClean="0"/>
              <a:pPr/>
              <a:t>27.11.2014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DAEE70-7F6B-4BEC-A190-D9E9A28E45F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157EB2F-7743-492A-8AC8-466E327AC863}" type="datetimeFigureOut">
              <a:rPr lang="ru-RU" smtClean="0"/>
              <a:pPr/>
              <a:t>27.11.2014</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0DAEE70-7F6B-4BEC-A190-D9E9A28E45F5}" type="slidenum">
              <a:rPr lang="ru-RU" smtClean="0"/>
              <a:pPr/>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1.jp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ru.wikipedia.org/wiki/%D0%9B%D0%B5%D0%B4" TargetMode="External"/><Relationship Id="rId2" Type="http://schemas.openxmlformats.org/officeDocument/2006/relationships/hyperlink" Target="https://ru.wikipedia.org/wiki/%D0%92%D0%BE%D0%B4%D0%B0" TargetMode="Externa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060848"/>
            <a:ext cx="8229600" cy="1143000"/>
          </a:xfrm>
        </p:spPr>
        <p:txBody>
          <a:bodyPr/>
          <a:lstStyle/>
          <a:p>
            <a:pPr algn="ctr"/>
            <a:r>
              <a:rPr lang="ru-RU" b="1" dirty="0" smtClean="0">
                <a:solidFill>
                  <a:schemeClr val="tx2">
                    <a:lumMod val="50000"/>
                  </a:schemeClr>
                </a:solidFill>
              </a:rPr>
              <a:t>Вода</a:t>
            </a:r>
            <a:endParaRPr lang="ru-RU" b="1" dirty="0">
              <a:solidFill>
                <a:schemeClr val="tx2">
                  <a:lumMod val="50000"/>
                </a:schemeClr>
              </a:solidFill>
            </a:endParaRPr>
          </a:p>
        </p:txBody>
      </p:sp>
      <p:sp>
        <p:nvSpPr>
          <p:cNvPr id="3" name="Объект 2"/>
          <p:cNvSpPr>
            <a:spLocks noGrp="1"/>
          </p:cNvSpPr>
          <p:nvPr>
            <p:ph idx="1"/>
          </p:nvPr>
        </p:nvSpPr>
        <p:spPr>
          <a:xfrm>
            <a:off x="467544" y="188640"/>
            <a:ext cx="8229600" cy="1728192"/>
          </a:xfrm>
        </p:spPr>
        <p:txBody>
          <a:bodyPr>
            <a:normAutofit lnSpcReduction="10000"/>
          </a:bodyPr>
          <a:lstStyle/>
          <a:p>
            <a:pPr algn="ctr"/>
            <a:r>
              <a:rPr lang="ru-RU" dirty="0" smtClean="0">
                <a:latin typeface="Times New Roman" pitchFamily="18" charset="0"/>
                <a:cs typeface="Times New Roman" pitchFamily="18" charset="0"/>
              </a:rPr>
              <a:t>Муниципальное бюджетное дошкольное образовательное учреждение детский сад комбинированного вида второй категории </a:t>
            </a:r>
          </a:p>
          <a:p>
            <a:pPr marL="0" indent="0" algn="ctr">
              <a:buNone/>
            </a:pPr>
            <a:r>
              <a:rPr lang="ru-RU" dirty="0" smtClean="0">
                <a:latin typeface="Times New Roman" pitchFamily="18" charset="0"/>
                <a:cs typeface="Times New Roman" pitchFamily="18" charset="0"/>
              </a:rPr>
              <a:t>№ 20 «Тополек» г. Сальск</a:t>
            </a:r>
            <a:endParaRPr lang="ru-RU" dirty="0">
              <a:latin typeface="Times New Roman" pitchFamily="18" charset="0"/>
              <a:cs typeface="Times New Roman" pitchFamily="18" charset="0"/>
            </a:endParaRPr>
          </a:p>
        </p:txBody>
      </p:sp>
      <p:sp>
        <p:nvSpPr>
          <p:cNvPr id="4" name="Объект 2"/>
          <p:cNvSpPr txBox="1">
            <a:spLocks/>
          </p:cNvSpPr>
          <p:nvPr/>
        </p:nvSpPr>
        <p:spPr>
          <a:xfrm>
            <a:off x="631686" y="4293096"/>
            <a:ext cx="8229600" cy="1728192"/>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r">
              <a:buNone/>
            </a:pPr>
            <a:r>
              <a:rPr lang="ru-RU" dirty="0" smtClean="0">
                <a:latin typeface="Times New Roman" pitchFamily="18" charset="0"/>
                <a:cs typeface="Times New Roman" pitchFamily="18" charset="0"/>
              </a:rPr>
              <a:t>Выполнила: воспитатель</a:t>
            </a:r>
          </a:p>
          <a:p>
            <a:pPr marL="0" indent="0" algn="r">
              <a:buNone/>
            </a:pPr>
            <a:r>
              <a:rPr lang="ru-RU" dirty="0" err="1" smtClean="0">
                <a:latin typeface="Times New Roman" pitchFamily="18" charset="0"/>
                <a:cs typeface="Times New Roman" pitchFamily="18" charset="0"/>
              </a:rPr>
              <a:t>Токарницкая</a:t>
            </a:r>
            <a:r>
              <a:rPr lang="ru-RU" dirty="0" smtClean="0">
                <a:latin typeface="Times New Roman" pitchFamily="18" charset="0"/>
                <a:cs typeface="Times New Roman" pitchFamily="18" charset="0"/>
              </a:rPr>
              <a:t> Елена Александровна</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514396039"/>
      </p:ext>
    </p:extLst>
  </p:cSld>
  <p:clrMapOvr>
    <a:masterClrMapping/>
  </p:clrMapOvr>
  <mc:AlternateContent xmlns:mc="http://schemas.openxmlformats.org/markup-compatibility/2006">
    <mc:Choice xmlns:p14="http://schemas.microsoft.com/office/powerpoint/2010/main" Requires="p14">
      <p:transition spd="slow" p14:dur="2000">
        <p14:flip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39752" y="2748862"/>
            <a:ext cx="4114800" cy="564672"/>
          </a:xfrm>
        </p:spPr>
        <p:txBody>
          <a:bodyPr>
            <a:normAutofit/>
          </a:bodyPr>
          <a:lstStyle/>
          <a:p>
            <a:pPr algn="ctr"/>
            <a:r>
              <a:rPr lang="ru-RU" sz="2800" dirty="0" smtClean="0">
                <a:solidFill>
                  <a:srgbClr val="F824C0"/>
                </a:solidFill>
              </a:rPr>
              <a:t>ГДЕ ВСТРЕЧАЕТСЯ ВОДА?</a:t>
            </a:r>
            <a:endParaRPr lang="ru-RU" sz="2800" dirty="0">
              <a:solidFill>
                <a:srgbClr val="F824C0"/>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171962"/>
            <a:ext cx="2294080" cy="1720560"/>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517" y="4437112"/>
            <a:ext cx="2577075" cy="1932806"/>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5696" y="49084"/>
            <a:ext cx="2232248" cy="1666745"/>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4586" y="38268"/>
            <a:ext cx="2203952" cy="1645617"/>
          </a:xfrm>
          <a:prstGeom prst="rect">
            <a:avLst/>
          </a:prstGeom>
        </p:spPr>
      </p:pic>
      <p:pic>
        <p:nvPicPr>
          <p:cNvPr id="8" name="Рисунок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4208" y="1987413"/>
            <a:ext cx="2699792" cy="2089659"/>
          </a:xfrm>
          <a:prstGeom prst="rect">
            <a:avLst/>
          </a:prstGeom>
        </p:spPr>
      </p:pic>
      <p:pic>
        <p:nvPicPr>
          <p:cNvPr id="9" name="Рисунок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44208" y="4439032"/>
            <a:ext cx="2586008" cy="1930886"/>
          </a:xfrm>
          <a:prstGeom prst="rect">
            <a:avLst/>
          </a:prstGeom>
        </p:spPr>
      </p:pic>
      <p:pic>
        <p:nvPicPr>
          <p:cNvPr id="10" name="Рисунок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86175" y="4437112"/>
            <a:ext cx="2076822" cy="2076822"/>
          </a:xfrm>
          <a:prstGeom prst="rect">
            <a:avLst/>
          </a:prstGeom>
        </p:spPr>
      </p:pic>
    </p:spTree>
    <p:extLst>
      <p:ext uri="{BB962C8B-B14F-4D97-AF65-F5344CB8AC3E}">
        <p14:creationId xmlns:p14="http://schemas.microsoft.com/office/powerpoint/2010/main" val="4062439543"/>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7704" y="0"/>
            <a:ext cx="4896544" cy="548680"/>
          </a:xfrm>
        </p:spPr>
        <p:txBody>
          <a:bodyPr>
            <a:noAutofit/>
          </a:bodyPr>
          <a:lstStyle/>
          <a:p>
            <a:pPr algn="ctr"/>
            <a:r>
              <a:rPr lang="ru-RU" sz="3600" dirty="0" smtClean="0">
                <a:solidFill>
                  <a:srgbClr val="FF0000"/>
                </a:solidFill>
              </a:rPr>
              <a:t>ДЛЯ ЧЕГО НУЖНА ВОДА?</a:t>
            </a:r>
            <a:endParaRPr lang="ru-RU" sz="3600" dirty="0">
              <a:solidFill>
                <a:srgbClr val="FF0000"/>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476672"/>
            <a:ext cx="7016577" cy="4896544"/>
          </a:xfrm>
        </p:spPr>
      </p:pic>
      <p:sp>
        <p:nvSpPr>
          <p:cNvPr id="5" name="Объект 2"/>
          <p:cNvSpPr txBox="1">
            <a:spLocks/>
          </p:cNvSpPr>
          <p:nvPr/>
        </p:nvSpPr>
        <p:spPr>
          <a:xfrm>
            <a:off x="-108520" y="5589240"/>
            <a:ext cx="9361040" cy="2069584"/>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None/>
            </a:pPr>
            <a:r>
              <a:rPr lang="ru-RU" sz="3200" dirty="0" smtClean="0">
                <a:solidFill>
                  <a:srgbClr val="FF0000"/>
                </a:solidFill>
              </a:rPr>
              <a:t>Без неё невозможно существование всего живого.</a:t>
            </a:r>
            <a:endParaRPr lang="ru-RU" sz="3200" dirty="0">
              <a:solidFill>
                <a:srgbClr val="FF0000"/>
              </a:solidFill>
            </a:endParaRPr>
          </a:p>
        </p:txBody>
      </p:sp>
    </p:spTree>
    <p:extLst>
      <p:ext uri="{BB962C8B-B14F-4D97-AF65-F5344CB8AC3E}">
        <p14:creationId xmlns:p14="http://schemas.microsoft.com/office/powerpoint/2010/main" val="4210910431"/>
      </p:ext>
    </p:extLst>
  </p:cSld>
  <p:clrMapOvr>
    <a:masterClrMapping/>
  </p:clrMapOvr>
  <mc:AlternateContent xmlns:mc="http://schemas.openxmlformats.org/markup-compatibility/2006">
    <mc:Choice xmlns:p14="http://schemas.microsoft.com/office/powerpoint/2010/main" Requires="p14">
      <p:transition spd="slow" p14:dur="20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p:cNvSpPr txBox="1">
            <a:spLocks/>
          </p:cNvSpPr>
          <p:nvPr/>
        </p:nvSpPr>
        <p:spPr>
          <a:xfrm>
            <a:off x="520839" y="2060848"/>
            <a:ext cx="8229600" cy="2069584"/>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None/>
            </a:pPr>
            <a:endParaRPr lang="ru-RU" dirty="0"/>
          </a:p>
        </p:txBody>
      </p:sp>
      <p:pic>
        <p:nvPicPr>
          <p:cNvPr id="10" name="Zhivye-zvuki-Shum-vody-iz-krana(muzofon.com).mp3">
            <a:hlinkClick r:id="" action="ppaction://media"/>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18144" y="0"/>
            <a:ext cx="609600" cy="609600"/>
          </a:xfrm>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811514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2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Ячменева-М.А.-Физминутка--[WikiBit.m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31820"/>
            <a:ext cx="9144000" cy="6857380"/>
          </a:xfrm>
        </p:spPr>
      </p:pic>
    </p:spTree>
    <p:extLst>
      <p:ext uri="{BB962C8B-B14F-4D97-AF65-F5344CB8AC3E}">
        <p14:creationId xmlns:p14="http://schemas.microsoft.com/office/powerpoint/2010/main" val="5896474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withEffect">
                                  <p:stCondLst>
                                    <p:cond delay="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409" y="764704"/>
            <a:ext cx="9155621" cy="5040560"/>
          </a:xfrm>
        </p:spPr>
      </p:pic>
    </p:spTree>
    <p:extLst>
      <p:ext uri="{BB962C8B-B14F-4D97-AF65-F5344CB8AC3E}">
        <p14:creationId xmlns:p14="http://schemas.microsoft.com/office/powerpoint/2010/main" val="590352729"/>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8229600" cy="1872208"/>
          </a:xfrm>
        </p:spPr>
        <p:txBody>
          <a:bodyPr>
            <a:noAutofit/>
          </a:bodyPr>
          <a:lstStyle/>
          <a:p>
            <a:r>
              <a:rPr lang="ru-RU" sz="2000" b="1" dirty="0">
                <a:solidFill>
                  <a:srgbClr val="FFFF00"/>
                </a:solidFill>
              </a:rPr>
              <a:t>Среди всех чудес, дарованных человеку природой, пожалуй, наибольшей популярностью пользуются водопады. </a:t>
            </a:r>
            <a:r>
              <a:rPr lang="ru-RU" sz="2000" b="1" dirty="0" smtClean="0">
                <a:solidFill>
                  <a:srgbClr val="FFFF00"/>
                </a:solidFill>
              </a:rPr>
              <a:t>"</a:t>
            </a:r>
            <a:r>
              <a:rPr lang="ru-RU" sz="2000" b="1" dirty="0">
                <a:solidFill>
                  <a:srgbClr val="FFFF00"/>
                </a:solidFill>
              </a:rPr>
              <a:t>Падающая вода", как наиболее величественное явление природы, издавна притягивала человека своей неповторимой красотой. Замечено, что любой водопад своими громоподобными раскатами на многие километры служит ориентиром для птиц во время миграций</a:t>
            </a:r>
            <a:r>
              <a:rPr lang="ru-RU" sz="2000" dirty="0">
                <a:solidFill>
                  <a:srgbClr val="FFFF00"/>
                </a:solidFill>
              </a:rPr>
              <a:t>.</a:t>
            </a:r>
            <a:r>
              <a:rPr lang="ru-RU" sz="2000" dirty="0"/>
              <a:t/>
            </a:r>
            <a:br>
              <a:rPr lang="ru-RU" sz="2000" dirty="0"/>
            </a:br>
            <a:endParaRPr lang="ru-RU" sz="20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1858516"/>
            <a:ext cx="5664058" cy="4245921"/>
          </a:xfrm>
        </p:spPr>
      </p:pic>
      <p:sp>
        <p:nvSpPr>
          <p:cNvPr id="5" name="Заголовок 1"/>
          <p:cNvSpPr txBox="1">
            <a:spLocks/>
          </p:cNvSpPr>
          <p:nvPr/>
        </p:nvSpPr>
        <p:spPr>
          <a:xfrm>
            <a:off x="611560" y="6104437"/>
            <a:ext cx="8229600" cy="753563"/>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ru-RU" sz="2000" b="1" dirty="0" smtClean="0">
                <a:solidFill>
                  <a:srgbClr val="FF0000"/>
                </a:solidFill>
              </a:rPr>
              <a:t>НИАГАРСКИЙ ВОДОПАД – САМЫЙ КРУПНЫЙ ВОДОПАД В МИРЕ!!!</a:t>
            </a:r>
            <a:r>
              <a:rPr lang="ru-RU" sz="2000" dirty="0" smtClean="0"/>
              <a:t/>
            </a:r>
            <a:br>
              <a:rPr lang="ru-RU" sz="2000" dirty="0" smtClean="0"/>
            </a:br>
            <a:endParaRPr lang="ru-RU" sz="2000" dirty="0"/>
          </a:p>
        </p:txBody>
      </p:sp>
    </p:spTree>
    <p:extLst>
      <p:ext uri="{BB962C8B-B14F-4D97-AF65-F5344CB8AC3E}">
        <p14:creationId xmlns:p14="http://schemas.microsoft.com/office/powerpoint/2010/main" val="210378726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79"/>
            <a:ext cx="8229600" cy="2160240"/>
          </a:xfrm>
        </p:spPr>
        <p:txBody>
          <a:bodyPr>
            <a:noAutofit/>
          </a:bodyPr>
          <a:lstStyle/>
          <a:p>
            <a:r>
              <a:rPr lang="ru-RU" sz="2400" dirty="0">
                <a:solidFill>
                  <a:srgbClr val="FFFF00"/>
                </a:solidFill>
              </a:rPr>
              <a:t>Арктика - это пустынная область, которая простирается вокруг Северного полюса. Большую её часть составляют льды толщиной более 3 метров, которые плавают по поверхности океана. В эту зону входит некоторая часть суши</a:t>
            </a:r>
            <a:r>
              <a:rPr lang="ru-RU" sz="2400" dirty="0" smtClean="0">
                <a:solidFill>
                  <a:srgbClr val="FFFF00"/>
                </a:solidFill>
              </a:rPr>
              <a:t>. Средняя </a:t>
            </a:r>
            <a:r>
              <a:rPr lang="ru-RU" sz="2400" dirty="0">
                <a:solidFill>
                  <a:srgbClr val="FFFF00"/>
                </a:solidFill>
              </a:rPr>
              <a:t>температура примерно -30 градусов ниже нуля. Осадки в виде дождя или снега бывают редко.</a:t>
            </a:r>
            <a:endParaRPr lang="ru-RU" sz="2400" dirty="0">
              <a:solidFill>
                <a:srgbClr val="FFFF00"/>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9632" y="2276872"/>
            <a:ext cx="6584155" cy="4389437"/>
          </a:xfrm>
        </p:spPr>
      </p:pic>
    </p:spTree>
    <p:extLst>
      <p:ext uri="{BB962C8B-B14F-4D97-AF65-F5344CB8AC3E}">
        <p14:creationId xmlns:p14="http://schemas.microsoft.com/office/powerpoint/2010/main" val="1846547813"/>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17985" y="497505"/>
            <a:ext cx="3152941" cy="5112568"/>
          </a:xfrm>
        </p:spPr>
        <p:txBody>
          <a:bodyPr>
            <a:normAutofit fontScale="92500"/>
          </a:bodyPr>
          <a:lstStyle/>
          <a:p>
            <a:r>
              <a:rPr lang="ru-RU" b="1" i="0" dirty="0" smtClean="0">
                <a:solidFill>
                  <a:srgbClr val="FFFF00"/>
                </a:solidFill>
                <a:effectLst/>
                <a:latin typeface="Times New Roman" pitchFamily="18" charset="0"/>
                <a:cs typeface="Times New Roman" pitchFamily="18" charset="0"/>
              </a:rPr>
              <a:t>Вода, находящаяся в газообразном состоянии, называется водяным паром. </a:t>
            </a:r>
            <a:r>
              <a:rPr lang="ru-RU" b="1" dirty="0" smtClean="0">
                <a:solidFill>
                  <a:srgbClr val="FFFF00"/>
                </a:solidFill>
                <a:latin typeface="Times New Roman" pitchFamily="18" charset="0"/>
                <a:cs typeface="Times New Roman" pitchFamily="18" charset="0"/>
              </a:rPr>
              <a:t>Он образуется </a:t>
            </a:r>
            <a:r>
              <a:rPr lang="ru-RU" b="1" dirty="0">
                <a:solidFill>
                  <a:srgbClr val="FFFF00"/>
                </a:solidFill>
                <a:latin typeface="Times New Roman" pitchFamily="18" charset="0"/>
                <a:cs typeface="Times New Roman" pitchFamily="18" charset="0"/>
              </a:rPr>
              <a:t>молекулами </a:t>
            </a:r>
            <a:r>
              <a:rPr lang="ru-RU" b="1" dirty="0">
                <a:solidFill>
                  <a:srgbClr val="FFFF00"/>
                </a:solidFill>
                <a:latin typeface="Times New Roman" pitchFamily="18" charset="0"/>
                <a:cs typeface="Times New Roman" pitchFamily="18" charset="0"/>
                <a:hlinkClick r:id="rId2" tooltip="Вода"/>
              </a:rPr>
              <a:t>воды</a:t>
            </a:r>
            <a:r>
              <a:rPr lang="ru-RU" b="1" dirty="0">
                <a:solidFill>
                  <a:srgbClr val="FFFF00"/>
                </a:solidFill>
                <a:latin typeface="Times New Roman" pitchFamily="18" charset="0"/>
                <a:cs typeface="Times New Roman" pitchFamily="18" charset="0"/>
              </a:rPr>
              <a:t> при её </a:t>
            </a:r>
            <a:r>
              <a:rPr lang="ru-RU" b="1" dirty="0" smtClean="0">
                <a:solidFill>
                  <a:srgbClr val="FFFF00"/>
                </a:solidFill>
                <a:latin typeface="Times New Roman" pitchFamily="18" charset="0"/>
                <a:cs typeface="Times New Roman" pitchFamily="18" charset="0"/>
              </a:rPr>
              <a:t>испарении. </a:t>
            </a:r>
            <a:r>
              <a:rPr lang="ru-RU" b="1" dirty="0">
                <a:solidFill>
                  <a:srgbClr val="FFFF00"/>
                </a:solidFill>
                <a:latin typeface="Times New Roman" pitchFamily="18" charset="0"/>
                <a:cs typeface="Times New Roman" pitchFamily="18" charset="0"/>
              </a:rPr>
              <a:t>Водяной пар может переходить непосредственно в твёрдую фазу — в кристаллы </a:t>
            </a:r>
            <a:r>
              <a:rPr lang="ru-RU" b="1" dirty="0">
                <a:solidFill>
                  <a:srgbClr val="FFFF00"/>
                </a:solidFill>
                <a:latin typeface="Times New Roman" pitchFamily="18" charset="0"/>
                <a:cs typeface="Times New Roman" pitchFamily="18" charset="0"/>
                <a:hlinkClick r:id="rId3" tooltip="Лед"/>
              </a:rPr>
              <a:t>льда</a:t>
            </a:r>
            <a:endParaRPr lang="ru-RU" b="1" dirty="0">
              <a:solidFill>
                <a:srgbClr val="FFFF00"/>
              </a:solidFill>
              <a:latin typeface="Times New Roman" pitchFamily="18" charset="0"/>
              <a:cs typeface="Times New Roman" pitchFamily="18" charset="0"/>
            </a:endParaRPr>
          </a:p>
        </p:txBody>
      </p:sp>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08720"/>
            <a:ext cx="5720184" cy="4290138"/>
          </a:xfrm>
          <a:prstGeom prst="rect">
            <a:avLst/>
          </a:prstGeom>
        </p:spPr>
      </p:pic>
    </p:spTree>
    <p:extLst>
      <p:ext uri="{BB962C8B-B14F-4D97-AF65-F5344CB8AC3E}">
        <p14:creationId xmlns:p14="http://schemas.microsoft.com/office/powerpoint/2010/main" val="3256307610"/>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4093064"/>
          </a:xfrm>
        </p:spPr>
        <p:txBody>
          <a:bodyPr>
            <a:noAutofit/>
          </a:bodyPr>
          <a:lstStyle/>
          <a:p>
            <a:pPr algn="ctr"/>
            <a:r>
              <a:rPr lang="ru-RU" sz="7200" dirty="0" smtClean="0">
                <a:solidFill>
                  <a:srgbClr val="FFFF00"/>
                </a:solidFill>
              </a:rPr>
              <a:t>Занятие окончено!</a:t>
            </a:r>
            <a:br>
              <a:rPr lang="ru-RU" sz="7200" dirty="0" smtClean="0">
                <a:solidFill>
                  <a:srgbClr val="FFFF00"/>
                </a:solidFill>
              </a:rPr>
            </a:br>
            <a:r>
              <a:rPr lang="ru-RU" sz="7200" dirty="0" smtClean="0">
                <a:solidFill>
                  <a:srgbClr val="FFFF00"/>
                </a:solidFill>
              </a:rPr>
              <a:t/>
            </a:r>
            <a:br>
              <a:rPr lang="ru-RU" sz="7200" dirty="0" smtClean="0">
                <a:solidFill>
                  <a:srgbClr val="FFFF00"/>
                </a:solidFill>
              </a:rPr>
            </a:br>
            <a:r>
              <a:rPr lang="ru-RU" sz="7200" dirty="0" smtClean="0">
                <a:solidFill>
                  <a:srgbClr val="FFFF00"/>
                </a:solidFill>
              </a:rPr>
              <a:t>Спасибо за внимание.</a:t>
            </a:r>
            <a:endParaRPr lang="ru-RU" sz="7200" dirty="0">
              <a:solidFill>
                <a:srgbClr val="FFFF00"/>
              </a:solidFill>
            </a:endParaRPr>
          </a:p>
        </p:txBody>
      </p:sp>
    </p:spTree>
    <p:extLst>
      <p:ext uri="{BB962C8B-B14F-4D97-AF65-F5344CB8AC3E}">
        <p14:creationId xmlns:p14="http://schemas.microsoft.com/office/powerpoint/2010/main" val="209956125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176</TotalTime>
  <Words>173</Words>
  <Application>Microsoft Office PowerPoint</Application>
  <PresentationFormat>Экран (4:3)</PresentationFormat>
  <Paragraphs>13</Paragraphs>
  <Slides>10</Slides>
  <Notes>0</Notes>
  <HiddenSlides>0</HiddenSlides>
  <MMClips>2</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Поток</vt:lpstr>
      <vt:lpstr>Вода</vt:lpstr>
      <vt:lpstr>ГДЕ ВСТРЕЧАЕТСЯ ВОДА?</vt:lpstr>
      <vt:lpstr>ДЛЯ ЧЕГО НУЖНА ВОДА?</vt:lpstr>
      <vt:lpstr>Презентация PowerPoint</vt:lpstr>
      <vt:lpstr>Презентация PowerPoint</vt:lpstr>
      <vt:lpstr>Презентация PowerPoint</vt:lpstr>
      <vt:lpstr>Среди всех чудес, дарованных человеку природой, пожалуй, наибольшей популярностью пользуются водопады. "Падающая вода", как наиболее величественное явление природы, издавна притягивала человека своей неповторимой красотой. Замечено, что любой водопад своими громоподобными раскатами на многие километры служит ориентиром для птиц во время миграций. </vt:lpstr>
      <vt:lpstr>Арктика - это пустынная область, которая простирается вокруг Северного полюса. Большую её часть составляют льды толщиной более 3 метров, которые плавают по поверхности океана. В эту зону входит некоторая часть суши. Средняя температура примерно -30 градусов ниже нуля. Осадки в виде дождя или снега бывают редко.</vt:lpstr>
      <vt:lpstr>Презентация PowerPoint</vt:lpstr>
      <vt:lpstr>Занятие окончено!  Спасибо за внимание.</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Вы слыхали о воде? Говорят, она везде! В луже, в море, океане, И в водопроводном кране. Как сосулька, замерзает, В лес туманом заползает. Ледником в горах зовется. Лентой серебристой вьется. Средь высоких стройных елей Рушится потоком селей. На плите у вас кипит, Паром чайника шипит, Растворает сахар в чае. Мы ее не замечаем, Мы привыкли, что вода –  Наша спутница всегда. Без меня вам не умыться, Ни наесться, ни напиться! Смею вам я доложить: Без воды нам не прожить.</dc:title>
  <dc:creator>Бабуля</dc:creator>
  <cp:lastModifiedBy>1</cp:lastModifiedBy>
  <cp:revision>22</cp:revision>
  <dcterms:created xsi:type="dcterms:W3CDTF">2011-10-12T14:11:15Z</dcterms:created>
  <dcterms:modified xsi:type="dcterms:W3CDTF">2014-11-27T20:09:41Z</dcterms:modified>
</cp:coreProperties>
</file>