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65" r:id="rId3"/>
    <p:sldId id="266" r:id="rId4"/>
    <p:sldId id="267" r:id="rId5"/>
    <p:sldId id="268" r:id="rId6"/>
    <p:sldId id="258" r:id="rId7"/>
    <p:sldId id="259" r:id="rId8"/>
    <p:sldId id="261" r:id="rId9"/>
    <p:sldId id="274" r:id="rId10"/>
    <p:sldId id="278" r:id="rId11"/>
    <p:sldId id="280" r:id="rId12"/>
    <p:sldId id="303" r:id="rId13"/>
    <p:sldId id="306" r:id="rId14"/>
    <p:sldId id="281" r:id="rId15"/>
    <p:sldId id="282" r:id="rId16"/>
    <p:sldId id="289" r:id="rId17"/>
    <p:sldId id="284" r:id="rId18"/>
    <p:sldId id="286" r:id="rId19"/>
    <p:sldId id="288" r:id="rId20"/>
    <p:sldId id="290" r:id="rId21"/>
    <p:sldId id="291" r:id="rId22"/>
    <p:sldId id="292" r:id="rId23"/>
    <p:sldId id="295" r:id="rId24"/>
    <p:sldId id="298" r:id="rId25"/>
    <p:sldId id="296" r:id="rId26"/>
    <p:sldId id="297" r:id="rId27"/>
    <p:sldId id="309" r:id="rId28"/>
    <p:sldId id="299" r:id="rId29"/>
    <p:sldId id="301" r:id="rId30"/>
    <p:sldId id="302" r:id="rId31"/>
    <p:sldId id="307" r:id="rId32"/>
    <p:sldId id="310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5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2EADB-C419-414D-B7FC-02DDD69FF630}" type="datetimeFigureOut">
              <a:rPr lang="ru-RU" smtClean="0"/>
              <a:t>02.12.2015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839A1E-2DC3-47E8-A21F-9F18C1D455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918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39A1E-2DC3-47E8-A21F-9F18C1D45515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149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15DCA-44E0-4B82-B40B-AA4AD55B3BBD}" type="datetimeFigureOut">
              <a:rPr lang="ru-RU" smtClean="0"/>
              <a:t>02.12.2015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0BF3-0695-4043-85B1-76A9EBD2B87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15DCA-44E0-4B82-B40B-AA4AD55B3BBD}" type="datetimeFigureOut">
              <a:rPr lang="ru-RU" smtClean="0"/>
              <a:t>02.12.2015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0BF3-0695-4043-85B1-76A9EBD2B87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15DCA-44E0-4B82-B40B-AA4AD55B3BBD}" type="datetimeFigureOut">
              <a:rPr lang="ru-RU" smtClean="0"/>
              <a:t>02.12.2015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0BF3-0695-4043-85B1-76A9EBD2B8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15DCA-44E0-4B82-B40B-AA4AD55B3BBD}" type="datetimeFigureOut">
              <a:rPr lang="ru-RU" smtClean="0"/>
              <a:t>02.12.2015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0BF3-0695-4043-85B1-76A9EBD2B87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15DCA-44E0-4B82-B40B-AA4AD55B3BBD}" type="datetimeFigureOut">
              <a:rPr lang="ru-RU" smtClean="0"/>
              <a:t>02.12.2015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0BF3-0695-4043-85B1-76A9EBD2B87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15DCA-44E0-4B82-B40B-AA4AD55B3BBD}" type="datetimeFigureOut">
              <a:rPr lang="ru-RU" smtClean="0"/>
              <a:t>02.12.2015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0BF3-0695-4043-85B1-76A9EBD2B8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15DCA-44E0-4B82-B40B-AA4AD55B3BBD}" type="datetimeFigureOut">
              <a:rPr lang="ru-RU" smtClean="0"/>
              <a:t>02.12.2015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0BF3-0695-4043-85B1-76A9EBD2B8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15DCA-44E0-4B82-B40B-AA4AD55B3BBD}" type="datetimeFigureOut">
              <a:rPr lang="ru-RU" smtClean="0"/>
              <a:t>02.12.2015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0BF3-0695-4043-85B1-76A9EBD2B8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15DCA-44E0-4B82-B40B-AA4AD55B3BBD}" type="datetimeFigureOut">
              <a:rPr lang="ru-RU" smtClean="0"/>
              <a:t>02.12.2015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0BF3-0695-4043-85B1-76A9EBD2B87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15DCA-44E0-4B82-B40B-AA4AD55B3BBD}" type="datetimeFigureOut">
              <a:rPr lang="ru-RU" smtClean="0"/>
              <a:t>02.12.2015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0BF3-0695-4043-85B1-76A9EBD2B8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15DCA-44E0-4B82-B40B-AA4AD55B3BBD}" type="datetimeFigureOut">
              <a:rPr lang="ru-RU" smtClean="0"/>
              <a:t>02.12.2015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0BF3-0695-4043-85B1-76A9EBD2B8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4615DCA-44E0-4B82-B40B-AA4AD55B3BBD}" type="datetimeFigureOut">
              <a:rPr lang="ru-RU" smtClean="0"/>
              <a:t>02.12.2015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B320BF3-0695-4043-85B1-76A9EBD2B87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46" b="4818"/>
          <a:stretch/>
        </p:blipFill>
        <p:spPr>
          <a:xfrm>
            <a:off x="0" y="47468"/>
            <a:ext cx="9144000" cy="6838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764704"/>
            <a:ext cx="9036496" cy="1470025"/>
          </a:xfrm>
        </p:spPr>
        <p:txBody>
          <a:bodyPr>
            <a:noAutofit/>
          </a:bodyPr>
          <a:lstStyle/>
          <a:p>
            <a:pPr marL="182880" indent="0" algn="ctr">
              <a:buNone/>
            </a:pPr>
            <a:r>
              <a:rPr lang="uk-UA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ВАС вітає </a:t>
            </a:r>
            <a:br>
              <a:rPr lang="uk-UA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uk-UA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державний навчальний заклад «Васильківський професійний ліцей»</a:t>
            </a:r>
            <a:endParaRPr lang="ru-RU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novyj_risuno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17032"/>
            <a:ext cx="3384376" cy="2810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596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:split orient="vert"/>
      </p:transition>
    </mc:Choice>
    <mc:Fallback xmlns="">
      <p:transition spd="slow" advClick="0" advTm="1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903649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uk-UA" sz="5400" dirty="0" smtClean="0"/>
              <a:t>Історія нашого закладу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368641"/>
            <a:ext cx="9036496" cy="5472608"/>
          </a:xfrm>
        </p:spPr>
        <p:txBody>
          <a:bodyPr>
            <a:normAutofit/>
          </a:bodyPr>
          <a:lstStyle/>
          <a:p>
            <a:r>
              <a:rPr lang="uk-UA" sz="3200" dirty="0"/>
              <a:t>0</a:t>
            </a:r>
            <a:r>
              <a:rPr lang="ru-RU" sz="3200" dirty="0"/>
              <a:t>1</a:t>
            </a:r>
            <a:r>
              <a:rPr lang="uk-UA" sz="3200" dirty="0"/>
              <a:t>.02.</a:t>
            </a:r>
            <a:r>
              <a:rPr lang="ru-RU" sz="3200" dirty="0"/>
              <a:t>1993 р. на </a:t>
            </a:r>
            <a:r>
              <a:rPr lang="ru-RU" sz="3200" dirty="0" err="1"/>
              <a:t>базі</a:t>
            </a:r>
            <a:r>
              <a:rPr lang="ru-RU" sz="3200" dirty="0"/>
              <a:t> </a:t>
            </a:r>
            <a:r>
              <a:rPr lang="ru-RU" sz="3200" dirty="0" err="1"/>
              <a:t>професійних</a:t>
            </a:r>
            <a:r>
              <a:rPr lang="ru-RU" sz="3200" dirty="0"/>
              <a:t> </a:t>
            </a:r>
            <a:r>
              <a:rPr lang="ru-RU" sz="3200" dirty="0" err="1"/>
              <a:t>груп</a:t>
            </a:r>
            <a:r>
              <a:rPr lang="ru-RU" sz="3200" dirty="0"/>
              <a:t> </a:t>
            </a:r>
            <a:r>
              <a:rPr lang="ru-RU" sz="3200" dirty="0" smtClean="0"/>
              <a:t>  </a:t>
            </a:r>
            <a:r>
              <a:rPr lang="ru-RU" sz="3200" dirty="0" err="1" smtClean="0"/>
              <a:t>Васильківської</a:t>
            </a:r>
            <a:r>
              <a:rPr lang="ru-RU" sz="3200" dirty="0" smtClean="0"/>
              <a:t> </a:t>
            </a:r>
            <a:r>
              <a:rPr lang="ru-RU" sz="3200" dirty="0" err="1"/>
              <a:t>загальноосвітньої</a:t>
            </a:r>
            <a:r>
              <a:rPr lang="ru-RU" sz="3200" dirty="0"/>
              <a:t> </a:t>
            </a:r>
            <a:r>
              <a:rPr lang="ru-RU" sz="3200" dirty="0" err="1"/>
              <a:t>школи</a:t>
            </a:r>
            <a:r>
              <a:rPr lang="ru-RU" sz="3200" dirty="0"/>
              <a:t> наказом </a:t>
            </a:r>
            <a:r>
              <a:rPr lang="ru-RU" sz="3200" dirty="0" err="1"/>
              <a:t>Міністра</a:t>
            </a:r>
            <a:r>
              <a:rPr lang="ru-RU" sz="3200" dirty="0"/>
              <a:t> </a:t>
            </a:r>
            <a:r>
              <a:rPr lang="ru-RU" sz="3200" dirty="0" err="1"/>
              <a:t>освіти</a:t>
            </a:r>
            <a:r>
              <a:rPr lang="ru-RU" sz="3200" dirty="0"/>
              <a:t> </a:t>
            </a:r>
            <a:r>
              <a:rPr lang="ru-RU" sz="3200" dirty="0" err="1"/>
              <a:t>України</a:t>
            </a:r>
            <a:r>
              <a:rPr lang="ru-RU" sz="3200" dirty="0"/>
              <a:t> </a:t>
            </a:r>
            <a:r>
              <a:rPr lang="ru-RU" sz="3200" dirty="0" err="1"/>
              <a:t>було</a:t>
            </a:r>
            <a:r>
              <a:rPr lang="ru-RU" sz="3200" dirty="0"/>
              <a:t> </a:t>
            </a:r>
            <a:r>
              <a:rPr lang="ru-RU" sz="3200" dirty="0" err="1"/>
              <a:t>відкрито</a:t>
            </a:r>
            <a:r>
              <a:rPr lang="ru-RU" sz="3200" dirty="0"/>
              <a:t> </a:t>
            </a:r>
            <a:r>
              <a:rPr lang="ru-RU" sz="3200" dirty="0" err="1"/>
              <a:t>професійно-технічне</a:t>
            </a:r>
            <a:r>
              <a:rPr lang="ru-RU" sz="3200" dirty="0"/>
              <a:t> училище №44. </a:t>
            </a:r>
            <a:r>
              <a:rPr lang="ru-RU" sz="3200" dirty="0" err="1"/>
              <a:t>Утворився</a:t>
            </a:r>
            <a:r>
              <a:rPr lang="ru-RU" sz="3200" dirty="0"/>
              <a:t> комплекс: школа-</a:t>
            </a:r>
            <a:r>
              <a:rPr lang="ru-RU" sz="3200" dirty="0" err="1"/>
              <a:t>професійне</a:t>
            </a:r>
            <a:r>
              <a:rPr lang="ru-RU" sz="3200" dirty="0"/>
              <a:t> училище </a:t>
            </a:r>
            <a:r>
              <a:rPr lang="ru-RU" sz="3200" dirty="0" err="1"/>
              <a:t>під</a:t>
            </a:r>
            <a:r>
              <a:rPr lang="ru-RU" sz="3200" dirty="0"/>
              <a:t> </a:t>
            </a:r>
            <a:r>
              <a:rPr lang="ru-RU" sz="3200" dirty="0" err="1"/>
              <a:t>керівництвом</a:t>
            </a:r>
            <a:r>
              <a:rPr lang="ru-RU" sz="3200" dirty="0"/>
              <a:t> одного директора </a:t>
            </a:r>
            <a:r>
              <a:rPr lang="ru-RU" sz="3200" dirty="0" err="1"/>
              <a:t>Бурія</a:t>
            </a:r>
            <a:r>
              <a:rPr lang="ru-RU" sz="3200" dirty="0"/>
              <a:t> </a:t>
            </a:r>
            <a:r>
              <a:rPr lang="ru-RU" sz="3200" dirty="0" err="1"/>
              <a:t>Віталія</a:t>
            </a:r>
            <a:r>
              <a:rPr lang="ru-RU" sz="3200" dirty="0"/>
              <a:t> Валентиновича. </a:t>
            </a:r>
          </a:p>
          <a:p>
            <a:r>
              <a:rPr lang="ru-RU" sz="3200" dirty="0"/>
              <a:t>У 2003 </a:t>
            </a:r>
            <a:r>
              <a:rPr lang="ru-RU" sz="3200" dirty="0" smtClean="0"/>
              <a:t>р., </a:t>
            </a:r>
            <a:r>
              <a:rPr lang="ru-RU" sz="3200" dirty="0"/>
              <a:t>в </a:t>
            </a:r>
            <a:r>
              <a:rPr lang="ru-RU" sz="3200" dirty="0" err="1"/>
              <a:t>рік</a:t>
            </a:r>
            <a:r>
              <a:rPr lang="ru-RU" sz="3200" dirty="0"/>
              <a:t> </a:t>
            </a:r>
            <a:r>
              <a:rPr lang="ru-RU" sz="3200" dirty="0" err="1"/>
              <a:t>свого</a:t>
            </a:r>
            <a:r>
              <a:rPr lang="ru-RU" sz="3200" dirty="0"/>
              <a:t> </a:t>
            </a:r>
            <a:r>
              <a:rPr lang="ru-RU" sz="3200" dirty="0" err="1"/>
              <a:t>дисятиріччя</a:t>
            </a:r>
            <a:r>
              <a:rPr lang="ru-RU" sz="3200" dirty="0"/>
              <a:t>, </a:t>
            </a:r>
            <a:endParaRPr lang="ru-RU" sz="3200" dirty="0" smtClean="0"/>
          </a:p>
          <a:p>
            <a:pPr marL="45720" indent="0">
              <a:buNone/>
            </a:pPr>
            <a:r>
              <a:rPr lang="ru-RU" sz="3200" dirty="0"/>
              <a:t> </a:t>
            </a:r>
            <a:r>
              <a:rPr lang="ru-RU" sz="3200" dirty="0" smtClean="0"/>
              <a:t> ПТУ </a:t>
            </a:r>
            <a:r>
              <a:rPr lang="ru-RU" sz="3200" dirty="0" err="1"/>
              <a:t>набуло</a:t>
            </a:r>
            <a:r>
              <a:rPr lang="ru-RU" sz="3200" dirty="0"/>
              <a:t> статус </a:t>
            </a:r>
            <a:r>
              <a:rPr lang="ru-RU" sz="3200" dirty="0" err="1"/>
              <a:t>професійного</a:t>
            </a:r>
            <a:r>
              <a:rPr lang="ru-RU" sz="3200" dirty="0"/>
              <a:t> </a:t>
            </a:r>
            <a:r>
              <a:rPr lang="ru-RU" sz="3200" dirty="0" err="1"/>
              <a:t>ліцею</a:t>
            </a:r>
            <a:r>
              <a:rPr lang="ru-RU" sz="32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59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0">
        <p14:gallery dir="l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179512" y="260648"/>
            <a:ext cx="8712968" cy="633670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uk-UA" sz="4000" b="1" dirty="0"/>
              <a:t>У 2004 р. ліцей розширює свою базу: навчальний корпус та гуртожиток переведено в </a:t>
            </a:r>
            <a:endParaRPr lang="uk-UA" sz="4000" b="1" dirty="0" smtClean="0"/>
          </a:p>
          <a:p>
            <a:pPr marL="45720" indent="0">
              <a:buNone/>
            </a:pPr>
            <a:r>
              <a:rPr lang="uk-UA" sz="4000" b="1" dirty="0" smtClean="0"/>
              <a:t>м</a:t>
            </a:r>
            <a:r>
              <a:rPr lang="uk-UA" sz="4000" b="1" dirty="0"/>
              <a:t>. Шполу в урочище Нижньої </a:t>
            </a:r>
            <a:r>
              <a:rPr lang="uk-UA" sz="4000" b="1" dirty="0" err="1"/>
              <a:t>Дар’ївки</a:t>
            </a:r>
            <a:r>
              <a:rPr lang="uk-UA" sz="4000" b="1" dirty="0"/>
              <a:t> (приміщення залізничної лікарні та ЗОШ №4), які були переобладнані працівниками ліцею у навчальні кабінети та кімнати </a:t>
            </a:r>
            <a:r>
              <a:rPr lang="uk-UA" sz="4000" b="1" dirty="0" smtClean="0"/>
              <a:t>гуртожитку.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581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1000">
        <p14:gallery dir="r"/>
      </p:transition>
    </mc:Choice>
    <mc:Fallback xmlns="">
      <p:transition spd="slow" advClick="0" advTm="1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859705" cy="6336704"/>
          </a:xfrm>
        </p:spPr>
        <p:txBody>
          <a:bodyPr/>
          <a:lstStyle/>
          <a:p>
            <a:pPr marL="0" indent="0" algn="l">
              <a:spcAft>
                <a:spcPts val="0"/>
              </a:spcAft>
              <a:buNone/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2800" dirty="0" smtClean="0">
                <a:effectLst/>
                <a:latin typeface="Times New Roman"/>
                <a:ea typeface="Times New Roman"/>
              </a:rPr>
            </a:br>
            <a:r>
              <a:rPr lang="ru-RU" sz="3200" dirty="0" smtClean="0">
                <a:effectLst/>
                <a:latin typeface="Times New Roman"/>
                <a:ea typeface="Times New Roman"/>
              </a:rPr>
              <a:t>З </a:t>
            </a:r>
            <a:r>
              <a:rPr lang="ru-RU" sz="3200" dirty="0">
                <a:effectLst/>
                <a:latin typeface="Times New Roman"/>
                <a:ea typeface="Times New Roman"/>
              </a:rPr>
              <a:t>1990 </a:t>
            </a:r>
            <a:r>
              <a:rPr lang="ru-RU" sz="3200" dirty="0" smtClean="0">
                <a:effectLst/>
                <a:latin typeface="Times New Roman"/>
                <a:ea typeface="Times New Roman"/>
              </a:rPr>
              <a:t>р. </a:t>
            </a:r>
            <a:r>
              <a:rPr lang="ru-RU" sz="3200" dirty="0">
                <a:effectLst/>
                <a:latin typeface="Times New Roman"/>
                <a:ea typeface="Times New Roman"/>
              </a:rPr>
              <a:t>по 2006 </a:t>
            </a:r>
            <a:r>
              <a:rPr lang="ru-RU" sz="3200" dirty="0" smtClean="0">
                <a:effectLst/>
                <a:latin typeface="Times New Roman"/>
                <a:ea typeface="Times New Roman"/>
              </a:rPr>
              <a:t>р. </a:t>
            </a:r>
            <a:br>
              <a:rPr lang="ru-RU" sz="3200" dirty="0" smtClean="0">
                <a:effectLst/>
                <a:latin typeface="Times New Roman"/>
                <a:ea typeface="Times New Roman"/>
              </a:rPr>
            </a:br>
            <a:r>
              <a:rPr lang="ru-RU" sz="3200" dirty="0" smtClean="0">
                <a:effectLst/>
                <a:latin typeface="Times New Roman"/>
                <a:ea typeface="Times New Roman"/>
              </a:rPr>
              <a:t>директором </a:t>
            </a:r>
            <a:r>
              <a:rPr lang="ru-RU" sz="3200" dirty="0" err="1">
                <a:effectLst/>
                <a:latin typeface="Times New Roman"/>
                <a:ea typeface="Times New Roman"/>
              </a:rPr>
              <a:t>ліцею</a:t>
            </a:r>
            <a:r>
              <a:rPr lang="ru-RU" sz="3200" dirty="0">
                <a:effectLst/>
                <a:latin typeface="Times New Roman"/>
                <a:ea typeface="Times New Roman"/>
              </a:rPr>
              <a:t> </a:t>
            </a:r>
            <a:r>
              <a:rPr lang="ru-RU" sz="3200" dirty="0" err="1" smtClean="0">
                <a:effectLst/>
                <a:latin typeface="Times New Roman"/>
                <a:ea typeface="Times New Roman"/>
              </a:rPr>
              <a:t>був</a:t>
            </a:r>
            <a:r>
              <a:rPr lang="ru-RU" sz="3200" dirty="0" smtClean="0">
                <a:effectLst/>
                <a:latin typeface="Times New Roman"/>
                <a:ea typeface="Times New Roman"/>
              </a:rPr>
              <a:t> </a:t>
            </a:r>
            <a:br>
              <a:rPr lang="ru-RU" sz="3200" dirty="0" smtClean="0">
                <a:effectLst/>
                <a:latin typeface="Times New Roman"/>
                <a:ea typeface="Times New Roman"/>
              </a:rPr>
            </a:br>
            <a:r>
              <a:rPr lang="ru-RU" sz="3200" dirty="0" err="1" smtClean="0">
                <a:effectLst/>
                <a:latin typeface="Times New Roman"/>
                <a:ea typeface="Times New Roman"/>
              </a:rPr>
              <a:t>Бурій</a:t>
            </a:r>
            <a:r>
              <a:rPr lang="ru-RU" sz="32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3200" dirty="0" err="1">
                <a:effectLst/>
                <a:latin typeface="Times New Roman"/>
                <a:ea typeface="Times New Roman"/>
              </a:rPr>
              <a:t>Віталій</a:t>
            </a:r>
            <a:r>
              <a:rPr lang="ru-RU" sz="3200" dirty="0">
                <a:effectLst/>
                <a:latin typeface="Times New Roman"/>
                <a:ea typeface="Times New Roman"/>
              </a:rPr>
              <a:t> </a:t>
            </a:r>
            <a:r>
              <a:rPr lang="ru-RU" sz="32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3200" dirty="0" smtClean="0">
                <a:effectLst/>
                <a:latin typeface="Times New Roman"/>
                <a:ea typeface="Times New Roman"/>
              </a:rPr>
            </a:br>
            <a:r>
              <a:rPr lang="ru-RU" sz="3200" dirty="0" smtClean="0">
                <a:effectLst/>
                <a:latin typeface="Times New Roman"/>
                <a:ea typeface="Times New Roman"/>
              </a:rPr>
              <a:t>Валентинович</a:t>
            </a:r>
            <a:r>
              <a:rPr lang="ru-RU" sz="2800" dirty="0">
                <a:effectLst/>
                <a:latin typeface="Times New Roman"/>
                <a:ea typeface="Times New Roman"/>
              </a:rPr>
              <a:t/>
            </a:r>
            <a:br>
              <a:rPr lang="ru-RU" sz="2800" dirty="0">
                <a:effectLst/>
                <a:latin typeface="Times New Roman"/>
                <a:ea typeface="Times New Roman"/>
              </a:rPr>
            </a:br>
            <a:r>
              <a:rPr lang="uk-UA" sz="2800" dirty="0">
                <a:effectLst/>
                <a:latin typeface="Times New Roman"/>
                <a:ea typeface="Times New Roman"/>
              </a:rPr>
              <a:t> </a:t>
            </a:r>
            <a:r>
              <a:rPr lang="uk-UA" sz="2800" dirty="0" smtClean="0">
                <a:effectLst/>
                <a:latin typeface="Times New Roman"/>
                <a:ea typeface="Times New Roman"/>
              </a:rPr>
              <a:t/>
            </a:r>
            <a:br>
              <a:rPr lang="uk-UA" sz="2800" dirty="0" smtClean="0">
                <a:effectLst/>
                <a:latin typeface="Times New Roman"/>
                <a:ea typeface="Times New Roman"/>
              </a:rPr>
            </a:br>
            <a:r>
              <a:rPr lang="uk-UA" sz="2800" dirty="0">
                <a:effectLst/>
                <a:latin typeface="Times New Roman"/>
                <a:ea typeface="Times New Roman"/>
              </a:rPr>
              <a:t/>
            </a:r>
            <a:br>
              <a:rPr lang="uk-UA" sz="2800" dirty="0">
                <a:effectLst/>
                <a:latin typeface="Times New Roman"/>
                <a:ea typeface="Times New Roman"/>
              </a:rPr>
            </a:br>
            <a:r>
              <a:rPr lang="ru-RU" sz="2800" dirty="0">
                <a:effectLst/>
                <a:latin typeface="Times New Roman"/>
                <a:ea typeface="Times New Roman"/>
              </a:rPr>
              <a:t/>
            </a:r>
            <a:br>
              <a:rPr lang="ru-RU" sz="2800" dirty="0">
                <a:effectLst/>
                <a:latin typeface="Times New Roman"/>
                <a:ea typeface="Times New Roman"/>
              </a:rPr>
            </a:br>
            <a:r>
              <a:rPr lang="uk-UA" sz="3200" dirty="0">
                <a:effectLst/>
                <a:latin typeface="Times New Roman"/>
                <a:ea typeface="Times New Roman"/>
              </a:rPr>
              <a:t>З 2006 р. по 2011 р. </a:t>
            </a:r>
            <a:r>
              <a:rPr lang="uk-UA" sz="3200" dirty="0" smtClean="0">
                <a:effectLst/>
                <a:latin typeface="Times New Roman"/>
                <a:ea typeface="Times New Roman"/>
              </a:rPr>
              <a:t/>
            </a:r>
            <a:br>
              <a:rPr lang="uk-UA" sz="3200" dirty="0" smtClean="0">
                <a:effectLst/>
                <a:latin typeface="Times New Roman"/>
                <a:ea typeface="Times New Roman"/>
              </a:rPr>
            </a:br>
            <a:r>
              <a:rPr lang="uk-UA" sz="3200" dirty="0" smtClean="0">
                <a:effectLst/>
                <a:latin typeface="Times New Roman"/>
                <a:ea typeface="Times New Roman"/>
              </a:rPr>
              <a:t>директором </a:t>
            </a:r>
            <a:r>
              <a:rPr lang="uk-UA" sz="3200" dirty="0">
                <a:effectLst/>
                <a:latin typeface="Times New Roman"/>
                <a:ea typeface="Times New Roman"/>
              </a:rPr>
              <a:t>ліцею </a:t>
            </a:r>
            <a:r>
              <a:rPr lang="uk-UA" sz="3200" dirty="0" smtClean="0">
                <a:effectLst/>
                <a:latin typeface="Times New Roman"/>
                <a:ea typeface="Times New Roman"/>
              </a:rPr>
              <a:t>була  </a:t>
            </a:r>
            <a:br>
              <a:rPr lang="uk-UA" sz="3200" dirty="0" smtClean="0">
                <a:effectLst/>
                <a:latin typeface="Times New Roman"/>
                <a:ea typeface="Times New Roman"/>
              </a:rPr>
            </a:br>
            <a:r>
              <a:rPr lang="uk-UA" sz="3200" dirty="0" smtClean="0">
                <a:effectLst/>
                <a:latin typeface="Times New Roman"/>
                <a:ea typeface="Times New Roman"/>
              </a:rPr>
              <a:t>Кулик </a:t>
            </a:r>
            <a:r>
              <a:rPr lang="uk-UA" sz="3200" dirty="0">
                <a:effectLst/>
                <a:latin typeface="Times New Roman"/>
                <a:ea typeface="Times New Roman"/>
              </a:rPr>
              <a:t>Тетяна </a:t>
            </a:r>
            <a:r>
              <a:rPr lang="uk-UA" sz="3200" dirty="0" smtClean="0">
                <a:effectLst/>
                <a:latin typeface="Times New Roman"/>
                <a:ea typeface="Times New Roman"/>
              </a:rPr>
              <a:t>Василівна</a:t>
            </a:r>
            <a:r>
              <a:rPr lang="ru-RU" sz="3200" dirty="0">
                <a:effectLst/>
                <a:latin typeface="Times New Roman"/>
                <a:ea typeface="Times New Roman"/>
              </a:rPr>
              <a:t/>
            </a:r>
            <a:br>
              <a:rPr lang="ru-RU" sz="3200" dirty="0">
                <a:effectLst/>
                <a:latin typeface="Times New Roman"/>
                <a:ea typeface="Times New Roman"/>
              </a:rPr>
            </a:br>
            <a:r>
              <a:rPr lang="uk-UA" sz="3200" dirty="0">
                <a:effectLst/>
                <a:latin typeface="Times New Roman"/>
                <a:ea typeface="Times New Roman"/>
              </a:rPr>
              <a:t> </a:t>
            </a:r>
            <a:r>
              <a:rPr lang="ru-RU" sz="3200" dirty="0">
                <a:effectLst/>
                <a:latin typeface="Times New Roman"/>
                <a:ea typeface="Times New Roman"/>
              </a:rPr>
              <a:t/>
            </a:r>
            <a:br>
              <a:rPr lang="ru-RU" sz="3200" dirty="0">
                <a:effectLst/>
                <a:latin typeface="Times New Roman"/>
                <a:ea typeface="Times New Roman"/>
              </a:rPr>
            </a:br>
            <a:endParaRPr lang="ru-RU" sz="3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26" name="Picture 2" descr="H:\IMG_30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058" y="188639"/>
            <a:ext cx="3840427" cy="28803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2" b="6352"/>
          <a:stretch/>
        </p:blipFill>
        <p:spPr bwMode="auto">
          <a:xfrm>
            <a:off x="5940152" y="3196174"/>
            <a:ext cx="2592288" cy="35016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052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9000">
        <p:wheel spokes="1"/>
      </p:transition>
    </mc:Choice>
    <mc:Fallback xmlns="">
      <p:transition spd="slow" advClick="0" advTm="9000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04664"/>
            <a:ext cx="770485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endParaRPr lang="ru-RU" dirty="0" smtClean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3000" dirty="0" smtClean="0">
                <a:latin typeface="Times New Roman"/>
                <a:ea typeface="Times New Roman"/>
              </a:rPr>
              <a:t>З </a:t>
            </a:r>
            <a:r>
              <a:rPr lang="ru-RU" sz="3000" dirty="0">
                <a:latin typeface="Times New Roman"/>
                <a:ea typeface="Times New Roman"/>
              </a:rPr>
              <a:t>2011 по </a:t>
            </a:r>
            <a:r>
              <a:rPr lang="uk-UA" sz="3000" dirty="0">
                <a:latin typeface="Times New Roman"/>
                <a:ea typeface="Times New Roman"/>
              </a:rPr>
              <a:t>2014 рік</a:t>
            </a:r>
            <a:r>
              <a:rPr lang="ru-RU" sz="3000" dirty="0">
                <a:latin typeface="Times New Roman"/>
                <a:ea typeface="Times New Roman"/>
              </a:rPr>
              <a:t> </a:t>
            </a:r>
            <a:r>
              <a:rPr lang="ru-RU" sz="3000" dirty="0" smtClean="0">
                <a:latin typeface="Times New Roman"/>
                <a:ea typeface="Times New Roman"/>
              </a:rPr>
              <a:t>– </a:t>
            </a:r>
          </a:p>
          <a:p>
            <a:pPr>
              <a:spcAft>
                <a:spcPts val="0"/>
              </a:spcAft>
            </a:pPr>
            <a:r>
              <a:rPr lang="ru-RU" sz="3000" dirty="0" smtClean="0">
                <a:latin typeface="Times New Roman"/>
                <a:ea typeface="Times New Roman"/>
              </a:rPr>
              <a:t>директор </a:t>
            </a:r>
            <a:r>
              <a:rPr lang="ru-RU" sz="3000" dirty="0">
                <a:latin typeface="Times New Roman"/>
                <a:ea typeface="Times New Roman"/>
              </a:rPr>
              <a:t>ДНЗ </a:t>
            </a:r>
            <a:endParaRPr lang="ru-RU" sz="3000" dirty="0" smtClean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3000" dirty="0" smtClean="0">
                <a:latin typeface="Times New Roman"/>
                <a:ea typeface="Times New Roman"/>
              </a:rPr>
              <a:t>"</a:t>
            </a:r>
            <a:r>
              <a:rPr lang="ru-RU" sz="3000" dirty="0" err="1">
                <a:latin typeface="Times New Roman"/>
                <a:ea typeface="Times New Roman"/>
              </a:rPr>
              <a:t>Васильківський</a:t>
            </a:r>
            <a:r>
              <a:rPr lang="ru-RU" sz="3000" dirty="0">
                <a:latin typeface="Times New Roman"/>
                <a:ea typeface="Times New Roman"/>
              </a:rPr>
              <a:t> ПЛ" </a:t>
            </a:r>
            <a:r>
              <a:rPr lang="ru-RU" sz="3000" dirty="0" smtClean="0">
                <a:latin typeface="Times New Roman"/>
                <a:ea typeface="Times New Roman"/>
              </a:rPr>
              <a:t>– </a:t>
            </a:r>
          </a:p>
          <a:p>
            <a:pPr>
              <a:spcAft>
                <a:spcPts val="0"/>
              </a:spcAft>
            </a:pPr>
            <a:r>
              <a:rPr lang="ru-RU" sz="3000" dirty="0" err="1" smtClean="0">
                <a:latin typeface="Times New Roman"/>
                <a:ea typeface="Times New Roman"/>
              </a:rPr>
              <a:t>Бурій</a:t>
            </a:r>
            <a:r>
              <a:rPr lang="ru-RU" sz="3000" dirty="0" smtClean="0">
                <a:latin typeface="Times New Roman"/>
                <a:ea typeface="Times New Roman"/>
              </a:rPr>
              <a:t> </a:t>
            </a:r>
            <a:r>
              <a:rPr lang="ru-RU" sz="3000" dirty="0" err="1">
                <a:latin typeface="Times New Roman"/>
                <a:ea typeface="Times New Roman"/>
              </a:rPr>
              <a:t>Віталій</a:t>
            </a:r>
            <a:r>
              <a:rPr lang="ru-RU" sz="3000" dirty="0">
                <a:latin typeface="Times New Roman"/>
                <a:ea typeface="Times New Roman"/>
              </a:rPr>
              <a:t> </a:t>
            </a:r>
            <a:r>
              <a:rPr lang="ru-RU" sz="3000" dirty="0" smtClean="0">
                <a:latin typeface="Times New Roman"/>
                <a:ea typeface="Times New Roman"/>
              </a:rPr>
              <a:t>Валентинович</a:t>
            </a:r>
            <a:endParaRPr lang="ru-RU" sz="3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800" dirty="0">
                <a:latin typeface="Times New Roman"/>
                <a:ea typeface="Times New Roman"/>
              </a:rPr>
              <a:t> </a:t>
            </a:r>
            <a:endParaRPr lang="ru-RU" sz="2800" dirty="0" smtClean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ru-RU" sz="28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900" dirty="0">
                <a:latin typeface="Times New Roman"/>
                <a:ea typeface="Times New Roman"/>
              </a:rPr>
              <a:t>З 20</a:t>
            </a:r>
            <a:r>
              <a:rPr lang="uk-UA" sz="2900" dirty="0">
                <a:latin typeface="Times New Roman"/>
                <a:ea typeface="Times New Roman"/>
              </a:rPr>
              <a:t>14</a:t>
            </a:r>
            <a:r>
              <a:rPr lang="ru-RU" sz="2900" dirty="0">
                <a:latin typeface="Times New Roman"/>
                <a:ea typeface="Times New Roman"/>
              </a:rPr>
              <a:t> року – </a:t>
            </a:r>
            <a:endParaRPr lang="ru-RU" sz="2900" dirty="0" smtClean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900" dirty="0" smtClean="0">
                <a:latin typeface="Times New Roman"/>
                <a:ea typeface="Times New Roman"/>
              </a:rPr>
              <a:t>директор </a:t>
            </a:r>
            <a:r>
              <a:rPr lang="ru-RU" sz="2900" dirty="0" err="1">
                <a:latin typeface="Times New Roman"/>
                <a:ea typeface="Times New Roman"/>
              </a:rPr>
              <a:t>ліцею</a:t>
            </a:r>
            <a:r>
              <a:rPr lang="uk-UA" sz="2900" dirty="0">
                <a:latin typeface="Times New Roman"/>
                <a:ea typeface="Times New Roman"/>
              </a:rPr>
              <a:t> </a:t>
            </a:r>
            <a:endParaRPr lang="uk-UA" sz="2900" dirty="0" smtClean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uk-UA" sz="2900" dirty="0" smtClean="0">
                <a:latin typeface="Times New Roman"/>
                <a:ea typeface="Times New Roman"/>
              </a:rPr>
              <a:t>Малогловець </a:t>
            </a:r>
            <a:r>
              <a:rPr lang="uk-UA" sz="2900" dirty="0">
                <a:latin typeface="Times New Roman"/>
                <a:ea typeface="Times New Roman"/>
              </a:rPr>
              <a:t>Валентина Василівна</a:t>
            </a:r>
            <a:r>
              <a:rPr lang="ru-RU" sz="2900" dirty="0">
                <a:latin typeface="Times New Roman"/>
                <a:ea typeface="Times New Roman"/>
              </a:rPr>
              <a:t>.</a:t>
            </a:r>
            <a:r>
              <a:rPr lang="uk-UA" sz="2900" dirty="0">
                <a:latin typeface="Times New Roman"/>
                <a:ea typeface="Times New Roman"/>
              </a:rPr>
              <a:t> </a:t>
            </a:r>
            <a:endParaRPr lang="uk-UA" sz="2900" dirty="0" smtClean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uk-UA" sz="2900" dirty="0" smtClean="0">
                <a:latin typeface="Times New Roman"/>
                <a:ea typeface="Times New Roman"/>
              </a:rPr>
              <a:t>До </a:t>
            </a:r>
            <a:r>
              <a:rPr lang="uk-UA" sz="2900" dirty="0">
                <a:latin typeface="Times New Roman"/>
                <a:ea typeface="Times New Roman"/>
              </a:rPr>
              <a:t>цього часу працювала заступником </a:t>
            </a:r>
            <a:endParaRPr lang="uk-UA" sz="2900" dirty="0" smtClean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uk-UA" sz="2900" dirty="0">
                <a:latin typeface="Times New Roman"/>
                <a:ea typeface="Times New Roman"/>
              </a:rPr>
              <a:t>д</a:t>
            </a:r>
            <a:r>
              <a:rPr lang="uk-UA" sz="2900" dirty="0" smtClean="0">
                <a:latin typeface="Times New Roman"/>
                <a:ea typeface="Times New Roman"/>
              </a:rPr>
              <a:t>иректора ліцею</a:t>
            </a:r>
          </a:p>
          <a:p>
            <a:pPr>
              <a:spcAft>
                <a:spcPts val="0"/>
              </a:spcAft>
            </a:pPr>
            <a:r>
              <a:rPr lang="uk-UA" sz="2900" dirty="0" smtClean="0">
                <a:latin typeface="Times New Roman"/>
                <a:ea typeface="Times New Roman"/>
              </a:rPr>
              <a:t> </a:t>
            </a:r>
            <a:r>
              <a:rPr lang="uk-UA" sz="2900" dirty="0">
                <a:latin typeface="Times New Roman"/>
                <a:ea typeface="Times New Roman"/>
              </a:rPr>
              <a:t>по навчально-виробничій </a:t>
            </a:r>
            <a:r>
              <a:rPr lang="uk-UA" sz="2900" dirty="0" smtClean="0">
                <a:latin typeface="Times New Roman"/>
                <a:ea typeface="Times New Roman"/>
              </a:rPr>
              <a:t>роботі</a:t>
            </a:r>
            <a:endParaRPr lang="ru-RU" sz="29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2050" name="Picture 2" descr="H:\IMG_30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216" y="274034"/>
            <a:ext cx="3534546" cy="26509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014" y="2924944"/>
            <a:ext cx="2927123" cy="38393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645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9000">
        <p14:pan dir="u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6552728"/>
          </a:xfrm>
        </p:spPr>
        <p:txBody>
          <a:bodyPr/>
          <a:lstStyle/>
          <a:p>
            <a:pPr marL="0" indent="0" algn="l">
              <a:spcBef>
                <a:spcPts val="600"/>
              </a:spcBef>
              <a:buNone/>
            </a:pP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За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20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</a:rPr>
              <a:t>років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</a:rPr>
              <a:t>підготовлено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</a:rPr>
              <a:t>понад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 2500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</a:rPr>
              <a:t>спеціалістів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 таких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</a:rPr>
              <a:t>робітничих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</a:rPr>
              <a:t>професій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: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· Тракторист-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</a:rPr>
              <a:t>машиніст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 с/г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 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виробництва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;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слюсар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; 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водій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;</a:t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900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9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800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8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· Кухар; кондитер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;</a:t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800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8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·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</a:rPr>
              <a:t>Плодоовочівник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;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</a:rPr>
              <a:t>кухар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;</a:t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800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8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· Оператор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</a:rPr>
              <a:t>швацького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</a:rPr>
              <a:t>устаткування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;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</a:rPr>
              <a:t>швачка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;</a:t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800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8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· Муляр;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</a:rPr>
              <a:t>лицювальник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-плиточник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;</a:t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800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8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·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Кухар;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офіціант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.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</a:rPr>
            </a:br>
            <a:endParaRPr lang="ru-R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76672"/>
            <a:ext cx="2592288" cy="194421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4" t="2907" r="11328" b="6166"/>
          <a:stretch/>
        </p:blipFill>
        <p:spPr bwMode="auto">
          <a:xfrm>
            <a:off x="6948264" y="1772816"/>
            <a:ext cx="2267744" cy="20926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4" t="5643" r="9643" b="6358"/>
          <a:stretch/>
        </p:blipFill>
        <p:spPr bwMode="auto">
          <a:xfrm>
            <a:off x="6660232" y="3997612"/>
            <a:ext cx="2304256" cy="288408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9" t="9048" r="5962"/>
          <a:stretch/>
        </p:blipFill>
        <p:spPr bwMode="auto">
          <a:xfrm>
            <a:off x="3419872" y="4529014"/>
            <a:ext cx="2989276" cy="232898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958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0">
        <p14:gallery dir="l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632424">
            <a:off x="-436756" y="582230"/>
            <a:ext cx="6629055" cy="1168115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>
                <a:solidFill>
                  <a:schemeClr val="bg2">
                    <a:lumMod val="25000"/>
                  </a:schemeClr>
                </a:solidFill>
                <a:latin typeface="Comic Sans MS" panose="030F0702030302020204" pitchFamily="66" charset="0"/>
              </a:rPr>
              <a:t>Наший гуртожиток</a:t>
            </a:r>
            <a:endParaRPr lang="ru-RU" dirty="0">
              <a:solidFill>
                <a:schemeClr val="bg2">
                  <a:lumMod val="2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618" y="908720"/>
            <a:ext cx="8148397" cy="61112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8194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heel spokes="1"/>
      </p:transition>
    </mc:Choice>
    <mc:Fallback xmlns="">
      <p:transition spd="slow" advClick="0" advTm="3000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268760"/>
          </a:xfrm>
        </p:spPr>
        <p:txBody>
          <a:bodyPr/>
          <a:lstStyle/>
          <a:p>
            <a:pPr marL="0" indent="0" algn="ctr">
              <a:buNone/>
            </a:pPr>
            <a:r>
              <a:rPr lang="uk-UA" sz="4000" dirty="0" smtClean="0"/>
              <a:t>Наші учні – учасники святкових заходів у місті Шпола</a:t>
            </a:r>
            <a:endParaRPr lang="ru-RU" sz="4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" r="8112"/>
          <a:stretch/>
        </p:blipFill>
        <p:spPr>
          <a:xfrm>
            <a:off x="-108520" y="1504212"/>
            <a:ext cx="5175591" cy="32859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410" y="3228299"/>
            <a:ext cx="5213915" cy="362970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375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4000">
        <p14:ferris dir="l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009" y="4725144"/>
            <a:ext cx="8928991" cy="1649120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/>
              <a:t>Учні – учасники та призери обласних спортивних змагань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25" b="13792"/>
          <a:stretch/>
        </p:blipFill>
        <p:spPr>
          <a:xfrm>
            <a:off x="107505" y="45234"/>
            <a:ext cx="2880320" cy="21639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0" r="7984"/>
          <a:stretch/>
        </p:blipFill>
        <p:spPr bwMode="auto">
          <a:xfrm>
            <a:off x="3182969" y="82644"/>
            <a:ext cx="2820163" cy="21222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0" t="9266" r="6776" b="9240"/>
          <a:stretch/>
        </p:blipFill>
        <p:spPr bwMode="auto">
          <a:xfrm>
            <a:off x="6156176" y="98668"/>
            <a:ext cx="2915816" cy="21866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10435" r="10810" b="29200"/>
          <a:stretch/>
        </p:blipFill>
        <p:spPr bwMode="auto">
          <a:xfrm>
            <a:off x="1259632" y="2568156"/>
            <a:ext cx="2952328" cy="2156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512018"/>
            <a:ext cx="3024336" cy="22685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666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50" advClick="0" advTm="4000">
        <p14:vortex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78307" y="408608"/>
            <a:ext cx="5241873" cy="1728192"/>
          </a:xfrm>
        </p:spPr>
        <p:txBody>
          <a:bodyPr/>
          <a:lstStyle/>
          <a:p>
            <a:pPr marL="0" indent="0">
              <a:buNone/>
            </a:pPr>
            <a:r>
              <a:rPr lang="uk-UA" sz="4400" dirty="0" smtClean="0">
                <a:solidFill>
                  <a:schemeClr val="accent6">
                    <a:lumMod val="50000"/>
                  </a:schemeClr>
                </a:solidFill>
              </a:rPr>
              <a:t>Спортивне свято</a:t>
            </a:r>
            <a:br>
              <a:rPr lang="uk-UA" sz="4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uk-UA" sz="4400" dirty="0" smtClean="0">
                <a:solidFill>
                  <a:schemeClr val="accent6">
                    <a:lumMod val="50000"/>
                  </a:schemeClr>
                </a:solidFill>
              </a:rPr>
              <a:t>«Козацькі забави»</a:t>
            </a:r>
            <a:endParaRPr lang="ru-RU" sz="4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3925512" cy="27441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367" y="3923979"/>
            <a:ext cx="3364080" cy="3065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23979"/>
            <a:ext cx="3358417" cy="3088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59" y="2204864"/>
            <a:ext cx="4489389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891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6000">
        <p:dissolve/>
      </p:transition>
    </mc:Choice>
    <mc:Fallback xmlns="">
      <p:transition spd="slow" advClick="0" advTm="6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/>
              <a:t>Козацька каша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0" y="1124744"/>
            <a:ext cx="9075269" cy="5104839"/>
          </a:xfrm>
        </p:spPr>
      </p:pic>
    </p:spTree>
    <p:extLst>
      <p:ext uri="{BB962C8B-B14F-4D97-AF65-F5344CB8AC3E}">
        <p14:creationId xmlns:p14="http://schemas.microsoft.com/office/powerpoint/2010/main" val="80674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6000">
        <p:dissolve/>
      </p:transition>
    </mc:Choice>
    <mc:Fallback xmlns="">
      <p:transition spd="slow" advClick="0" advTm="6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3999" cy="1143000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/>
              <a:t>Допомога учасникам АТО</a:t>
            </a: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31" y="3140968"/>
            <a:ext cx="4842046" cy="3302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4511431" cy="29751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872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14:doors dir="vert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1649120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/>
              <a:t>Зустріч з учасниками війни </a:t>
            </a:r>
            <a:br>
              <a:rPr lang="uk-UA" dirty="0" smtClean="0"/>
            </a:br>
            <a:r>
              <a:rPr lang="uk-UA" dirty="0" smtClean="0"/>
              <a:t>в Афганістані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46" y="1556792"/>
            <a:ext cx="9168341" cy="5301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1284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6000">
        <p14:shred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692696"/>
            <a:ext cx="9143999" cy="4752528"/>
          </a:xfrm>
        </p:spPr>
        <p:txBody>
          <a:bodyPr/>
          <a:lstStyle/>
          <a:p>
            <a:pPr marL="0" indent="0" algn="ctr">
              <a:buNone/>
            </a:pPr>
            <a:r>
              <a:rPr lang="uk-UA" sz="13000" dirty="0" smtClean="0"/>
              <a:t>Наші </a:t>
            </a:r>
            <a:br>
              <a:rPr lang="uk-UA" sz="13000" dirty="0" smtClean="0"/>
            </a:br>
            <a:r>
              <a:rPr lang="uk-UA" sz="13000" dirty="0" smtClean="0"/>
              <a:t>професії</a:t>
            </a:r>
            <a:endParaRPr lang="ru-RU" sz="13000" dirty="0"/>
          </a:p>
        </p:txBody>
      </p:sp>
    </p:spTree>
    <p:extLst>
      <p:ext uri="{BB962C8B-B14F-4D97-AF65-F5344CB8AC3E}">
        <p14:creationId xmlns:p14="http://schemas.microsoft.com/office/powerpoint/2010/main" val="281598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4000">
        <p14:prism isContent="1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88840"/>
          </a:xfrm>
        </p:spPr>
        <p:txBody>
          <a:bodyPr/>
          <a:lstStyle/>
          <a:p>
            <a:pPr marL="0" indent="0" algn="ctr">
              <a:buNone/>
            </a:pPr>
            <a:r>
              <a:rPr lang="uk-UA" sz="3600" dirty="0" smtClean="0"/>
              <a:t>Тракторист-машиніст с/г виробництва категорій «А1, А2»; </a:t>
            </a:r>
            <a:r>
              <a:rPr lang="ru-RU" sz="3600" dirty="0" err="1"/>
              <a:t>слюсар</a:t>
            </a:r>
            <a:r>
              <a:rPr lang="ru-RU" sz="3600" dirty="0"/>
              <a:t> з ремонту с/г </a:t>
            </a:r>
            <a:r>
              <a:rPr lang="ru-RU" sz="3600" dirty="0" err="1" smtClean="0"/>
              <a:t>техніки</a:t>
            </a:r>
            <a:r>
              <a:rPr lang="ru-RU" sz="3600" dirty="0" smtClean="0"/>
              <a:t>; </a:t>
            </a:r>
            <a:r>
              <a:rPr lang="uk-UA" sz="3600" dirty="0" smtClean="0"/>
              <a:t>водій категорії «С»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808820"/>
            <a:ext cx="6624736" cy="4968552"/>
          </a:xfrm>
        </p:spPr>
      </p:pic>
    </p:spTree>
    <p:extLst>
      <p:ext uri="{BB962C8B-B14F-4D97-AF65-F5344CB8AC3E}">
        <p14:creationId xmlns:p14="http://schemas.microsoft.com/office/powerpoint/2010/main" val="404953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wheel spokes="1"/>
      </p:transition>
    </mc:Choice>
    <mc:Fallback xmlns="">
      <p:transition spd="slow" advClick="0" advTm="6000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7"/>
            <a:ext cx="9142056" cy="685654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15000"/>
            <a:ext cx="9143999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5400" dirty="0">
                <a:solidFill>
                  <a:srgbClr val="FFFF00"/>
                </a:solidFill>
              </a:rPr>
              <a:t>Ремонт  </a:t>
            </a:r>
            <a:r>
              <a:rPr lang="ru-RU" sz="5400" dirty="0" err="1">
                <a:solidFill>
                  <a:srgbClr val="FFFF00"/>
                </a:solidFill>
              </a:rPr>
              <a:t>дискової</a:t>
            </a:r>
            <a:r>
              <a:rPr lang="ru-RU" sz="5400" dirty="0">
                <a:solidFill>
                  <a:srgbClr val="FFFF00"/>
                </a:solidFill>
              </a:rPr>
              <a:t>  борони</a:t>
            </a:r>
          </a:p>
        </p:txBody>
      </p:sp>
    </p:spTree>
    <p:extLst>
      <p:ext uri="{BB962C8B-B14F-4D97-AF65-F5344CB8AC3E}">
        <p14:creationId xmlns:p14="http://schemas.microsoft.com/office/powerpoint/2010/main" val="127707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wheel spokes="1"/>
      </p:transition>
    </mc:Choice>
    <mc:Fallback xmlns="">
      <p:transition spd="slow" advClick="0" advTm="6000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"/>
            <a:ext cx="9144001" cy="685800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581128"/>
            <a:ext cx="9144000" cy="2009160"/>
          </a:xfrm>
        </p:spPr>
        <p:txBody>
          <a:bodyPr/>
          <a:lstStyle/>
          <a:p>
            <a:pPr marL="0" indent="0" algn="ctr">
              <a:buNone/>
            </a:pPr>
            <a:r>
              <a:rPr lang="uk-UA" sz="5400" dirty="0" smtClean="0">
                <a:solidFill>
                  <a:schemeClr val="bg1"/>
                </a:solidFill>
              </a:rPr>
              <a:t>Проведення ТО трактора</a:t>
            </a:r>
            <a:br>
              <a:rPr lang="uk-UA" sz="5400" dirty="0" smtClean="0">
                <a:solidFill>
                  <a:schemeClr val="bg1"/>
                </a:solidFill>
              </a:rPr>
            </a:br>
            <a:r>
              <a:rPr lang="en-US" sz="5400" dirty="0" smtClean="0">
                <a:solidFill>
                  <a:schemeClr val="bg1"/>
                </a:solidFill>
              </a:rPr>
              <a:t>JOHN DEERE</a:t>
            </a:r>
            <a:r>
              <a:rPr lang="uk-UA" sz="5400" dirty="0" smtClean="0">
                <a:solidFill>
                  <a:schemeClr val="bg1"/>
                </a:solidFill>
              </a:rPr>
              <a:t> 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4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wheel spokes="1"/>
      </p:transition>
    </mc:Choice>
    <mc:Fallback xmlns="">
      <p:transition spd="slow" advClick="0" advTm="6000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653136"/>
            <a:ext cx="9143999" cy="1937152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>
                <a:solidFill>
                  <a:srgbClr val="FFC000"/>
                </a:solidFill>
              </a:rPr>
              <a:t>Контроль за параметрами вузлів трактора </a:t>
            </a:r>
            <a:r>
              <a:rPr lang="en-US" dirty="0">
                <a:solidFill>
                  <a:srgbClr val="FFC000"/>
                </a:solidFill>
              </a:rPr>
              <a:t>JOHN DEERE </a:t>
            </a: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056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wheel spokes="1"/>
      </p:transition>
    </mc:Choice>
    <mc:Fallback xmlns="">
      <p:transition spd="slow" advClick="0" advTm="6000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28192"/>
          </a:xfrm>
        </p:spPr>
        <p:txBody>
          <a:bodyPr/>
          <a:lstStyle/>
          <a:p>
            <a:pPr marL="0" indent="0" algn="ctr">
              <a:buNone/>
            </a:pPr>
            <a:r>
              <a:rPr lang="uk-UA" sz="6600" dirty="0" smtClean="0"/>
              <a:t>Муляр; лицювальник-плиточник</a:t>
            </a:r>
            <a:endParaRPr lang="ru-RU" sz="66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6"/>
          <a:stretch/>
        </p:blipFill>
        <p:spPr>
          <a:xfrm>
            <a:off x="1187624" y="2007957"/>
            <a:ext cx="6705161" cy="48500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7562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6000">
        <p14:vortex dir="r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офорієнтація\Фото10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073" y="-1"/>
            <a:ext cx="5150547" cy="68673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91663" y="4941168"/>
            <a:ext cx="862928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Облицювання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плиткою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вертикальних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поверхонь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890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14:switch dir="l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4634"/>
            <a:ext cx="8784976" cy="6588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323528" y="4869160"/>
            <a:ext cx="505779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Кладка кута в </a:t>
            </a:r>
          </a:p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1,5 цеглини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094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14:switch dir="l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1" r="18939" b="11123"/>
          <a:stretch/>
        </p:blipFill>
        <p:spPr>
          <a:xfrm>
            <a:off x="155509" y="116632"/>
            <a:ext cx="8808980" cy="66067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179512" y="38975"/>
            <a:ext cx="582883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4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Кладка примикання </a:t>
            </a:r>
          </a:p>
          <a:p>
            <a:pPr algn="ctr"/>
            <a:r>
              <a:rPr lang="uk-UA" sz="4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 1,5 цеглини</a:t>
            </a:r>
            <a:endParaRPr lang="ru-RU" sz="4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941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14:switch dir="l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14181"/>
            <a:ext cx="5328592" cy="66041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1043608" y="5589240"/>
            <a:ext cx="68483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Провішування стіни</a:t>
            </a:r>
            <a:endParaRPr lang="uk-UA" sz="5400" b="1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4211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14:switch dir="l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9" t="14828" r="26225" b="34303"/>
          <a:stretch/>
        </p:blipFill>
        <p:spPr>
          <a:xfrm>
            <a:off x="107504" y="89440"/>
            <a:ext cx="8883913" cy="5859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1187624" y="5805264"/>
            <a:ext cx="71769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Виробниче навчання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586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14:switch dir="l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2538"/>
            <a:ext cx="8712968" cy="65347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251520" y="4869160"/>
            <a:ext cx="686117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Навчальні стенди </a:t>
            </a:r>
          </a:p>
          <a:p>
            <a:pPr algn="ctr"/>
            <a:r>
              <a:rPr lang="uk-UA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 способах кладки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719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14:switch dir="r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99392"/>
            <a:ext cx="8856387" cy="1872208"/>
          </a:xfrm>
        </p:spPr>
        <p:txBody>
          <a:bodyPr/>
          <a:lstStyle/>
          <a:p>
            <a:pPr marL="0" indent="0" algn="ctr">
              <a:buNone/>
            </a:pPr>
            <a:r>
              <a:rPr lang="uk-UA" sz="5400" dirty="0" smtClean="0"/>
              <a:t>Кухар;  кондитер</a:t>
            </a:r>
            <a:br>
              <a:rPr lang="uk-UA" sz="5400" dirty="0" smtClean="0"/>
            </a:br>
            <a:r>
              <a:rPr lang="uk-UA" sz="5400" dirty="0" smtClean="0"/>
              <a:t>Кухар;  офіціант</a:t>
            </a:r>
            <a:endParaRPr lang="ru-RU" sz="5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8450020" cy="6131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078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6000">
        <p14:flythrough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16632"/>
            <a:ext cx="8895508" cy="6673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556792"/>
            <a:ext cx="3187855" cy="764704"/>
          </a:xfrm>
        </p:spPr>
        <p:txBody>
          <a:bodyPr/>
          <a:lstStyle/>
          <a:p>
            <a:pPr marL="0" indent="0" algn="ctr">
              <a:buNone/>
            </a:pPr>
            <a:r>
              <a:rPr lang="uk-UA" sz="4800" i="1" dirty="0" smtClean="0">
                <a:solidFill>
                  <a:srgbClr val="FF0000"/>
                </a:solidFill>
              </a:rPr>
              <a:t>Офіціант</a:t>
            </a:r>
            <a:endParaRPr lang="ru-RU" sz="48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693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6000">
        <p14:flythrough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-387424"/>
            <a:ext cx="10100879" cy="7704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7560840" cy="1152128"/>
          </a:xfrm>
        </p:spPr>
        <p:txBody>
          <a:bodyPr/>
          <a:lstStyle/>
          <a:p>
            <a:pPr marL="0" indent="0" algn="ctr">
              <a:buNone/>
            </a:pPr>
            <a:r>
              <a:rPr lang="uk-UA" sz="5400" dirty="0" smtClean="0">
                <a:solidFill>
                  <a:schemeClr val="bg1"/>
                </a:solidFill>
              </a:rPr>
              <a:t>Виробниче навчання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32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14:flythrough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905" y="23695"/>
            <a:ext cx="9144000" cy="700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" y="1844824"/>
            <a:ext cx="4104456" cy="1944216"/>
          </a:xfrm>
        </p:spPr>
        <p:txBody>
          <a:bodyPr/>
          <a:lstStyle/>
          <a:p>
            <a:pPr marL="0" indent="0" algn="ctr">
              <a:buNone/>
            </a:pPr>
            <a:r>
              <a:rPr lang="uk-UA" sz="4800" i="1" dirty="0" smtClean="0">
                <a:solidFill>
                  <a:srgbClr val="FF0000"/>
                </a:solidFill>
              </a:rPr>
              <a:t>Майстер-клас</a:t>
            </a:r>
            <a:endParaRPr lang="ru-RU" sz="48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14:flythrough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30571"/>
            <a:ext cx="590465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uk-UA" sz="6000" dirty="0" smtClean="0">
                <a:solidFill>
                  <a:schemeClr val="accent6">
                    <a:lumMod val="50000"/>
                  </a:schemeClr>
                </a:solidFill>
              </a:rPr>
              <a:t>Вироби учнів</a:t>
            </a:r>
            <a:endParaRPr lang="ru-RU" sz="6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4"/>
            <a:ext cx="4104456" cy="51535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30" r="3297"/>
          <a:stretch/>
        </p:blipFill>
        <p:spPr bwMode="auto">
          <a:xfrm>
            <a:off x="4788024" y="2060848"/>
            <a:ext cx="4009837" cy="35283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6309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>
        <p14:flythrough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796136" y="3016116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800" b="1" i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E:\Маша\фото\квы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06685"/>
            <a:ext cx="6768752" cy="50765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7504" y="116632"/>
            <a:ext cx="8784976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ДЯКУЄМО  </a:t>
            </a:r>
          </a:p>
          <a:p>
            <a:pPr algn="ctr"/>
            <a:r>
              <a:rPr lang="ru-RU" sz="66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ЗА  УВАГУ !</a:t>
            </a:r>
            <a:endParaRPr lang="ru-RU" sz="66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7584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8000">
        <p:push dir="u"/>
      </p:transition>
    </mc:Choice>
    <mc:Fallback>
      <p:transition spd="slow" advClick="0" advTm="8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45643"/>
            <a:ext cx="7231495" cy="6006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5993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1048</TotalTime>
  <Words>255</Words>
  <Application>Microsoft Office PowerPoint</Application>
  <PresentationFormat>Экран (4:3)</PresentationFormat>
  <Paragraphs>53</Paragraphs>
  <Slides>32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Воздушный поток</vt:lpstr>
      <vt:lpstr>ВАС вітає  державний навчальний заклад «Васильківський професійний ліцей»</vt:lpstr>
      <vt:lpstr>Історія нашого закладу</vt:lpstr>
      <vt:lpstr>Презентация PowerPoint</vt:lpstr>
      <vt:lpstr> З 1990 р. по 2006 р.  директором ліцею був  Бурій Віталій  Валентинович     З 2006 р. по 2011 р.  директором ліцею була   Кулик Тетяна Василівна   </vt:lpstr>
      <vt:lpstr>Презентация PowerPoint</vt:lpstr>
      <vt:lpstr>За 20 років підготовлено понад 2500 спеціалістів таких робітничих професій:   · Тракторист-машиніст с/г    виробництва; слюсар;  водій;   · Кухар; кондитер;  · Плодоовочівник; кухар;  · Оператор швацького устаткування; швачка;  · Муляр; лицювальник-плиточник;  · Кухар; офіціант. </vt:lpstr>
      <vt:lpstr>Наший гуртожиток</vt:lpstr>
      <vt:lpstr>Наші учні – учасники святкових заходів у місті Шпола</vt:lpstr>
      <vt:lpstr>Учні – учасники та призери обласних спортивних змагань</vt:lpstr>
      <vt:lpstr>Спортивне свято «Козацькі забави»</vt:lpstr>
      <vt:lpstr>Козацька каша</vt:lpstr>
      <vt:lpstr>Допомога учасникам АТО</vt:lpstr>
      <vt:lpstr>Зустріч з учасниками війни  в Афганістані</vt:lpstr>
      <vt:lpstr>Наші  професії</vt:lpstr>
      <vt:lpstr>Тракторист-машиніст с/г виробництва категорій «А1, А2»; слюсар з ремонту с/г техніки; водій категорії «С»</vt:lpstr>
      <vt:lpstr>Ремонт  дискової  борони</vt:lpstr>
      <vt:lpstr>Проведення ТО трактора JOHN DEERE </vt:lpstr>
      <vt:lpstr>Контроль за параметрами вузлів трактора JOHN DEERE </vt:lpstr>
      <vt:lpstr>Муляр; лицювальник-плиточник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Кухар;  кондитер Кухар;  офіціант</vt:lpstr>
      <vt:lpstr>Офіціант</vt:lpstr>
      <vt:lpstr>Виробниче навчання</vt:lpstr>
      <vt:lpstr>Майстер-клас</vt:lpstr>
      <vt:lpstr>Вироби учнів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Державний навчальний заклад «Васильківський професійний ліцей»</dc:title>
  <dc:creator>Оксана</dc:creator>
  <cp:lastModifiedBy>Оксана</cp:lastModifiedBy>
  <cp:revision>85</cp:revision>
  <dcterms:created xsi:type="dcterms:W3CDTF">2015-03-06T18:19:33Z</dcterms:created>
  <dcterms:modified xsi:type="dcterms:W3CDTF">2015-12-02T07:10:30Z</dcterms:modified>
</cp:coreProperties>
</file>