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6" r:id="rId10"/>
    <p:sldId id="268" r:id="rId11"/>
    <p:sldId id="263" r:id="rId12"/>
    <p:sldId id="267" r:id="rId13"/>
    <p:sldId id="264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A6410-0A17-43B1-B69B-4D89C40D9AF0}" type="datetimeFigureOut">
              <a:rPr lang="ru-RU" smtClean="0"/>
              <a:t>05.11.2014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1E164-ADE5-41CD-B8BD-64625172F8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A6410-0A17-43B1-B69B-4D89C40D9AF0}" type="datetimeFigureOut">
              <a:rPr lang="ru-RU" smtClean="0"/>
              <a:t>05.11.2014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1E164-ADE5-41CD-B8BD-64625172F8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A6410-0A17-43B1-B69B-4D89C40D9AF0}" type="datetimeFigureOut">
              <a:rPr lang="ru-RU" smtClean="0"/>
              <a:t>05.11.2014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1E164-ADE5-41CD-B8BD-64625172F8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A6410-0A17-43B1-B69B-4D89C40D9AF0}" type="datetimeFigureOut">
              <a:rPr lang="ru-RU" smtClean="0"/>
              <a:t>05.11.2014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1E164-ADE5-41CD-B8BD-64625172F8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A6410-0A17-43B1-B69B-4D89C40D9AF0}" type="datetimeFigureOut">
              <a:rPr lang="ru-RU" smtClean="0"/>
              <a:t>05.11.2014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1E164-ADE5-41CD-B8BD-64625172F8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A6410-0A17-43B1-B69B-4D89C40D9AF0}" type="datetimeFigureOut">
              <a:rPr lang="ru-RU" smtClean="0"/>
              <a:t>05.11.2014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1E164-ADE5-41CD-B8BD-64625172F8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A6410-0A17-43B1-B69B-4D89C40D9AF0}" type="datetimeFigureOut">
              <a:rPr lang="ru-RU" smtClean="0"/>
              <a:t>05.11.2014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1E164-ADE5-41CD-B8BD-64625172F8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A6410-0A17-43B1-B69B-4D89C40D9AF0}" type="datetimeFigureOut">
              <a:rPr lang="ru-RU" smtClean="0"/>
              <a:t>05.11.2014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1E164-ADE5-41CD-B8BD-64625172F8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A6410-0A17-43B1-B69B-4D89C40D9AF0}" type="datetimeFigureOut">
              <a:rPr lang="ru-RU" smtClean="0"/>
              <a:t>05.11.2014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1E164-ADE5-41CD-B8BD-64625172F8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A6410-0A17-43B1-B69B-4D89C40D9AF0}" type="datetimeFigureOut">
              <a:rPr lang="ru-RU" smtClean="0"/>
              <a:t>05.11.2014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1E164-ADE5-41CD-B8BD-64625172F8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A6410-0A17-43B1-B69B-4D89C40D9AF0}" type="datetimeFigureOut">
              <a:rPr lang="ru-RU" smtClean="0"/>
              <a:t>05.11.2014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1E164-ADE5-41CD-B8BD-64625172F8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A6410-0A17-43B1-B69B-4D89C40D9AF0}" type="datetimeFigureOut">
              <a:rPr lang="ru-RU" smtClean="0"/>
              <a:t>05.11.2014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1E164-ADE5-41CD-B8BD-64625172F86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1071547"/>
            <a:ext cx="8572528" cy="252890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Один день в детском саду</a:t>
            </a:r>
            <a:r>
              <a:rPr lang="ru-RU" sz="6600" dirty="0">
                <a:solidFill>
                  <a:srgbClr val="C00000"/>
                </a:solidFill>
              </a:rPr>
              <a:t/>
            </a:r>
            <a:br>
              <a:rPr lang="ru-RU" sz="6600" dirty="0">
                <a:solidFill>
                  <a:srgbClr val="C00000"/>
                </a:solidFill>
              </a:rPr>
            </a:br>
            <a:r>
              <a:rPr lang="ru-RU" sz="6600" dirty="0" smtClean="0">
                <a:solidFill>
                  <a:srgbClr val="C00000"/>
                </a:solidFill>
              </a:rPr>
              <a:t>5 ноября</a:t>
            </a:r>
            <a:endParaRPr lang="ru-RU" sz="6600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785786" y="3886200"/>
            <a:ext cx="7429552" cy="1752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6000" dirty="0" smtClean="0">
                <a:solidFill>
                  <a:srgbClr val="00B050"/>
                </a:solidFill>
              </a:rPr>
              <a:t>«День здоровья»</a:t>
            </a:r>
            <a:endParaRPr lang="ru-RU" sz="60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МАССАЖ РУК ДЕТЕЙ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Интенсивное воздействие на кончики пальцев стимулирует прилив крови к рукам. Это благоприятствует </a:t>
            </a:r>
            <a:r>
              <a:rPr lang="ru-RU" dirty="0" err="1" smtClean="0"/>
              <a:t>психоэмоциональной</a:t>
            </a:r>
            <a:r>
              <a:rPr lang="ru-RU" dirty="0" smtClean="0"/>
              <a:t> устойчивости и физическому здоровью. Повышает функциональную деятельность головного мозга, тонизирует весь организм.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Младшая группа</a:t>
            </a:r>
            <a:endParaRPr lang="ru-RU" dirty="0"/>
          </a:p>
        </p:txBody>
      </p:sp>
      <p:pic>
        <p:nvPicPr>
          <p:cNvPr id="4" name="Содержимое 3" descr="IMG_249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1604" y="1357298"/>
            <a:ext cx="6000792" cy="5143536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Прогулка дождика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Содержимое 3" descr="IMG_249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1670" y="1500174"/>
            <a:ext cx="5286412" cy="4572032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50"/>
                </a:solidFill>
              </a:rPr>
              <a:t>Ветерок 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8" name="Содержимое 7" descr="IMG_249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100" y="1357298"/>
            <a:ext cx="3500462" cy="4214842"/>
          </a:xfrm>
        </p:spPr>
      </p:pic>
      <p:pic>
        <p:nvPicPr>
          <p:cNvPr id="1026" name="Picture 2" descr="C:\Users\ЭЛЯ\Pictures\день здоровья в мл.гр\IMG_249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1357298"/>
            <a:ext cx="3251200" cy="421484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Старшая группа</a:t>
            </a:r>
            <a:b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На зарядку становись!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098" name="Picture 2" descr="C:\Users\ЭЛЯ\Pictures\день здоровья в ст.гр\IMG_244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Старшая группа</a:t>
            </a:r>
            <a:endParaRPr lang="ru-RU" dirty="0"/>
          </a:p>
        </p:txBody>
      </p:sp>
      <p:pic>
        <p:nvPicPr>
          <p:cNvPr id="4" name="Содержимое 3" descr="IMG_251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8794" y="1357298"/>
            <a:ext cx="5143536" cy="5143536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Поиграем с ручками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IMG_25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1214422"/>
            <a:ext cx="3251200" cy="2438400"/>
          </a:xfrm>
        </p:spPr>
      </p:pic>
      <p:pic>
        <p:nvPicPr>
          <p:cNvPr id="2050" name="Picture 2" descr="C:\Users\ЭЛЯ\Pictures\день здоровья в ст.гр\IMG_25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1214422"/>
            <a:ext cx="3251200" cy="2438400"/>
          </a:xfrm>
          <a:prstGeom prst="rect">
            <a:avLst/>
          </a:prstGeom>
          <a:noFill/>
        </p:spPr>
      </p:pic>
      <p:pic>
        <p:nvPicPr>
          <p:cNvPr id="2051" name="Picture 3" descr="C:\Users\ЭЛЯ\Pictures\день здоровья в ст.гр\IMG_250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24" y="4000504"/>
            <a:ext cx="3251200" cy="2438400"/>
          </a:xfrm>
          <a:prstGeom prst="rect">
            <a:avLst/>
          </a:prstGeom>
          <a:noFill/>
        </p:spPr>
      </p:pic>
      <p:pic>
        <p:nvPicPr>
          <p:cNvPr id="2052" name="Picture 4" descr="C:\Users\ЭЛЯ\Pictures\день здоровья в ст.гр\IMG_250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3857628"/>
            <a:ext cx="3251200" cy="24384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Игры для мелкой моторики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122" name="Picture 2" descr="C:\Users\ЭЛЯ\Pictures\день здоровья в ст.гр\IMG_249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28794" y="1857364"/>
            <a:ext cx="5214974" cy="407196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Зрительная гимнастика</a:t>
            </a:r>
            <a:endParaRPr lang="ru-RU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146" name="Picture 2" descr="C:\Users\ЭЛЯ\Pictures\день здоровья в ст.гр\IMG_251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785926"/>
            <a:ext cx="3608390" cy="3867160"/>
          </a:xfrm>
          <a:prstGeom prst="rect">
            <a:avLst/>
          </a:prstGeom>
          <a:noFill/>
        </p:spPr>
      </p:pic>
      <p:pic>
        <p:nvPicPr>
          <p:cNvPr id="6147" name="Picture 3" descr="C:\Users\ЭЛЯ\Pictures\день здоровья в ст.гр\IMG_25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1785926"/>
            <a:ext cx="3500462" cy="386716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solidFill>
                  <a:srgbClr val="7030A0"/>
                </a:solidFill>
              </a:rPr>
              <a:t>Моем, </a:t>
            </a:r>
            <a:r>
              <a:rPr lang="ru-RU" dirty="0" smtClean="0">
                <a:solidFill>
                  <a:srgbClr val="7030A0"/>
                </a:solidFill>
              </a:rPr>
              <a:t>моем чисто - </a:t>
            </a:r>
            <a:r>
              <a:rPr lang="ru-RU" dirty="0" err="1" smtClean="0">
                <a:solidFill>
                  <a:srgbClr val="7030A0"/>
                </a:solidFill>
              </a:rPr>
              <a:t>чисто</a:t>
            </a:r>
            <a:r>
              <a:rPr lang="ru-RU" dirty="0" smtClean="0">
                <a:solidFill>
                  <a:srgbClr val="7030A0"/>
                </a:solidFill>
              </a:rPr>
              <a:t>…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3074" name="Picture 2" descr="C:\Users\ЭЛЯ\Pictures\день здоровья в ст.гр\IMG_251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1785926"/>
            <a:ext cx="3894142" cy="3643338"/>
          </a:xfrm>
          <a:prstGeom prst="rect">
            <a:avLst/>
          </a:prstGeom>
          <a:noFill/>
        </p:spPr>
      </p:pic>
      <p:pic>
        <p:nvPicPr>
          <p:cNvPr id="3075" name="Picture 3" descr="C:\Users\ЭЛЯ\Pictures\день здоровья в ст.гр\IMG_249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1785926"/>
            <a:ext cx="3429024" cy="3581408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Расслабляющая гимнастика перед сном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7170" name="Picture 2" descr="C:\Users\ЭЛЯ\Pictures\день здоровья в ст.гр\IMG_251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1571612"/>
            <a:ext cx="3251200" cy="2438400"/>
          </a:xfrm>
          <a:prstGeom prst="rect">
            <a:avLst/>
          </a:prstGeom>
          <a:noFill/>
        </p:spPr>
      </p:pic>
      <p:pic>
        <p:nvPicPr>
          <p:cNvPr id="7171" name="Picture 3" descr="C:\Users\ЭЛЯ\Pictures\день здоровья в ст.гр\IMG_251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571612"/>
            <a:ext cx="3251200" cy="2438400"/>
          </a:xfrm>
          <a:prstGeom prst="rect">
            <a:avLst/>
          </a:prstGeom>
          <a:noFill/>
        </p:spPr>
      </p:pic>
      <p:pic>
        <p:nvPicPr>
          <p:cNvPr id="7172" name="Picture 4" descr="C:\Users\ЭЛЯ\Pictures\день здоровья в ст.гр\IMG_251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26" y="4214818"/>
            <a:ext cx="3251200" cy="2438400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50"/>
                </a:solidFill>
              </a:rPr>
              <a:t>Оздоровительная после сна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8194" name="Picture 2" descr="C:\Users\ЭЛЯ\Pictures\день здоровья в ст.гр\IMG_233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500174"/>
            <a:ext cx="3251200" cy="2438400"/>
          </a:xfrm>
          <a:prstGeom prst="rect">
            <a:avLst/>
          </a:prstGeom>
          <a:noFill/>
        </p:spPr>
      </p:pic>
      <p:pic>
        <p:nvPicPr>
          <p:cNvPr id="8195" name="Picture 3" descr="C:\Users\ЭЛЯ\Pictures\день здоровья в ст.гр\IMG_233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500174"/>
            <a:ext cx="3251200" cy="2438400"/>
          </a:xfrm>
          <a:prstGeom prst="rect">
            <a:avLst/>
          </a:prstGeom>
          <a:noFill/>
        </p:spPr>
      </p:pic>
      <p:pic>
        <p:nvPicPr>
          <p:cNvPr id="8196" name="Picture 4" descr="C:\Users\ЭЛЯ\Pictures\день здоровья в ст.гр\IMG_233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4143380"/>
            <a:ext cx="3251200" cy="2438400"/>
          </a:xfrm>
          <a:prstGeom prst="rect">
            <a:avLst/>
          </a:prstGeom>
          <a:noFill/>
        </p:spPr>
      </p:pic>
      <p:pic>
        <p:nvPicPr>
          <p:cNvPr id="8197" name="Picture 5" descr="C:\Users\ЭЛЯ\Pictures\день здоровья в ст.гр\IMG_233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4071942"/>
            <a:ext cx="3251200" cy="2438400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68874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СПАСИБО ЗА ВНИМАНИЕ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77</Words>
  <Application>Microsoft Office PowerPoint</Application>
  <PresentationFormat>Экран (4:3)</PresentationFormat>
  <Paragraphs>16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Один день в детском саду 5 ноября</vt:lpstr>
      <vt:lpstr>МАССАЖ РУК ДЕТЕЙ</vt:lpstr>
      <vt:lpstr>Младшая группа</vt:lpstr>
      <vt:lpstr>Прогулка дождика</vt:lpstr>
      <vt:lpstr>Ветерок </vt:lpstr>
      <vt:lpstr>Старшая группа На зарядку становись!</vt:lpstr>
      <vt:lpstr>Старшая группа</vt:lpstr>
      <vt:lpstr>Поиграем с ручками</vt:lpstr>
      <vt:lpstr>Игры для мелкой моторики</vt:lpstr>
      <vt:lpstr>Зрительная гимнастика</vt:lpstr>
      <vt:lpstr>Моем, моем чисто - чисто…</vt:lpstr>
      <vt:lpstr>Расслабляющая гимнастика перед сном</vt:lpstr>
      <vt:lpstr>Оздоровительная после сна</vt:lpstr>
      <vt:lpstr>СПАСИБО ЗА ВНИМАНИЕ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«День здоровья»</dc:title>
  <dc:creator>ЭЛЯ</dc:creator>
  <cp:lastModifiedBy>ЭЛЯ</cp:lastModifiedBy>
  <cp:revision>5</cp:revision>
  <dcterms:created xsi:type="dcterms:W3CDTF">2014-11-05T06:11:26Z</dcterms:created>
  <dcterms:modified xsi:type="dcterms:W3CDTF">2014-11-05T06:53:14Z</dcterms:modified>
</cp:coreProperties>
</file>