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2" r:id="rId8"/>
    <p:sldId id="264" r:id="rId9"/>
    <p:sldId id="267" r:id="rId10"/>
    <p:sldId id="268" r:id="rId11"/>
    <p:sldId id="270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03C6747-ADF7-4A41-8275-02545E4E35F4}">
          <p14:sldIdLst>
            <p14:sldId id="256"/>
            <p14:sldId id="257"/>
            <p14:sldId id="258"/>
            <p14:sldId id="259"/>
            <p14:sldId id="265"/>
            <p14:sldId id="266"/>
            <p14:sldId id="262"/>
            <p14:sldId id="264"/>
            <p14:sldId id="267"/>
            <p14:sldId id="268"/>
            <p14:sldId id="270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71" autoAdjust="0"/>
  </p:normalViewPr>
  <p:slideViewPr>
    <p:cSldViewPr>
      <p:cViewPr varScale="1">
        <p:scale>
          <a:sx n="71" d="100"/>
          <a:sy n="71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5574" y="-126687"/>
            <a:ext cx="849694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8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Приемные семьи</a:t>
            </a:r>
            <a:endParaRPr lang="ru-RU" sz="8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660998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36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Приемная семья - форма устройства детей-сирот и детей, оставшихся без попечения родителей, на основании договора о передаче ребенка (детей) на воспитание в семью между органом опеки и попечительства и приемными родителями (супругами или отдельными гражданами, желающими взять детей на воспитание в семью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).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420888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Граждане (супруги или отдельные граждане), желающие взять на воспитание ребенка (детей), оставшегося без попечения родителей, именуются приемными родителями; ребенок (дети), передаваемый на воспитание в приемную семью, именуется приемным ребенком, а такая семья приемной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семьей.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359880"/>
            <a:ext cx="3672408" cy="2312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59880"/>
            <a:ext cx="3744416" cy="2312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3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7693"/>
            <a:ext cx="88569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На воспитание в приемную семью передается ребенок (дети), оставшиеся без попечения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родителей: 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дети-сироты;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дети, родители которых неизвестны;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дети, родители, которых лишены родительских прав, ограничены в родительских правах, признаны в судебном порядке недееспособными, безвестно отсутствующими, осуждены;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дети, родители которых по состоянию здоровья не могут лично осуществлять их воспитание и содержание;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дети, оставшиеся без попечения родителей, находящиеся в воспитательных, лечебно-профилактических учреждениях, учреждениях социальной защиты населения или других аналогичных учреждениях.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Приемными родителями (родителем) могут быть совершеннолетние лица обоего пола, за исключением: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лиц, признанных судом недееспособными или ограниченно дееспособными; </a:t>
            </a:r>
          </a:p>
        </p:txBody>
      </p:sp>
    </p:spTree>
    <p:extLst>
      <p:ext uri="{BB962C8B-B14F-4D97-AF65-F5344CB8AC3E}">
        <p14:creationId xmlns:p14="http://schemas.microsoft.com/office/powerpoint/2010/main" val="372150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410445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лиц, лишенных по суду родительских прав или ограниченных судом в родительских правах;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отстраненных от обязанностей опекуна (попечителя) за ненадлежащее выполнение возложенных на него законом обязанностей;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бывших усыновителей, если усыновление отменено по их вине;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лиц, имеющих заболевания, при наличии которых нельзя взять ребенка (детей) в приемную семью.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356" y="188640"/>
            <a:ext cx="483206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43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89248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Лица, желающие взять ребенка (детей) на воспитание в приемную семью, подают в орган опеки и попечительства по месту своего жительства заявление с просьбой дать заключение о возможности быть приемными родителями. К заявлению прилагаются следующие документы: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Справка с места работы с указанием должности и размера заработной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платы,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либо копия декларации о доходах, заверенная в установленном порядке;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Характеристика с места работы;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Автобиография;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Документ, подтверждающий наличие жилья у лица (лиц), желающего взять ребенка (детей) на воспитание в приемную семью (копия финансово-лицевого счета с места жительства и выписка из домовой книги (поквартирной) книги для нанимателей жилого помещения в государственном и муниципальном жилищном фонде либо документ, подтверждающий право собственности на жилое помещение); </a:t>
            </a:r>
          </a:p>
        </p:txBody>
      </p:sp>
    </p:spTree>
    <p:extLst>
      <p:ext uri="{BB962C8B-B14F-4D97-AF65-F5344CB8AC3E}">
        <p14:creationId xmlns:p14="http://schemas.microsoft.com/office/powerpoint/2010/main" val="426743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856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Копия свидетельства о заключении брака (если состоят в браке);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- Медицинская справка лечебно-профилактического учреждения о состоянии здоровья лица (лиц), желающего взять ребенка на воспитание в приемную семью.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50" y="1916832"/>
            <a:ext cx="7100707" cy="4700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047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758" y="188640"/>
            <a:ext cx="88167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Приемная семья образуется на основании договора о передаче ребенка (детей) на воспитание в семью. Договор о передаче ребенка (детей) заключается между органом опеки и попечительства и приемными родителями по форме. Устройство детей в приемную семью не влечет за собой возникновения между приемными родителями и приемными детьми алиментных и наследственных правоотношений, вытекающих из законодательства Российской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Федерации.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09" y="3235628"/>
            <a:ext cx="4387614" cy="3401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444" y="3235628"/>
            <a:ext cx="4286250" cy="3401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13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994" y="260647"/>
            <a:ext cx="876999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Цель приемной семьи - создание таких условий, чтобы приемный ребенок находился как можно дольше в отношениях с приемными родителями, не менял этих родителей и тем самым имел надежду, что существующие связи сохранятся в будущем, по достижении им совершеннолетия. Поскольку отношения между приемными родителями и приемными детьми строятся на основании договора, истечение срока действия договора либо достижение ребенком совершеннолетия прекращают действие договора.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Однако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прекращение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правовых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отношений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между приемными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родителями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и приемным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ребенком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не означает, что прекращаются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фактические связи между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ними.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Практика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показывает, что эти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связи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сохраняются.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61469"/>
            <a:ext cx="3563888" cy="3445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60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8626"/>
            <a:ext cx="8856984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Переданные в приёмную семью дети имеют право:</a:t>
            </a:r>
          </a:p>
          <a:p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1. общаться с родителями и другими родственниками. Встречи и любые другие контакты допускаются с согласия приёмных родителей; в спорных случаях этот вопрос решает орган опеки, контролирующий деятельность приёмной семьи;</a:t>
            </a:r>
          </a:p>
          <a:p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2. защитить свои права и законные интересы;</a:t>
            </a:r>
          </a:p>
          <a:p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3. выражать своё мнение;</a:t>
            </a:r>
          </a:p>
          <a:p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4. получать причитающиеся ему алименты, пенсию, пособия и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другие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социальные выплаты;</a:t>
            </a:r>
          </a:p>
          <a:p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5. сохранить за собой право собственности на жилое помещение или право пользования жилым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помещением;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если жилплощади у ребёнка нет, он имеет право на получение таковой в соответствии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с жилищным законодательством.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91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Приёмная семья пользуется преимущественным правом на получение путёвок для детей, в том числе бесплатных, в санатории, оздоровительные лагеря, а также в дома отдыха семейного типа, куда вместе с ними могут поехать приёмные родители. Приёмная семья получает единовременную помощь при создании в сумме 30000 рублей.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291" y="3140968"/>
            <a:ext cx="4800600" cy="350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8"/>
            <a:ext cx="3888432" cy="350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809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Правительство Ростовской области и региональное министерство общего и профессионального образования уделяют большое внимание развитию семейных форм воспитания детей-сирот и детей, оставшихся без попечения родителей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sz="2400" dirty="0" smtClean="0">
                <a:solidFill>
                  <a:srgbClr val="FFFF00"/>
                </a:solidFill>
              </a:rPr>
              <a:t> </a:t>
            </a:r>
            <a:endParaRPr lang="ru-RU" sz="2400" dirty="0">
              <a:solidFill>
                <a:srgbClr val="FFFF00"/>
              </a:solidFill>
            </a:endParaRPr>
          </a:p>
          <a:p>
            <a:r>
              <a:rPr lang="ru-RU" sz="2400" dirty="0" smtClean="0">
                <a:solidFill>
                  <a:srgbClr val="FFFF00"/>
                </a:solidFill>
              </a:rPr>
              <a:t>"</a:t>
            </a:r>
            <a:r>
              <a:rPr lang="ru-RU" sz="2400" dirty="0">
                <a:solidFill>
                  <a:srgbClr val="FFFF00"/>
                </a:solidFill>
              </a:rPr>
              <a:t>Ежегодно количество детей, переданных на воспитание в донские семьи, увеличивается. Так, в 2011 году их было 1 тысяча 595 человек, из них усыновлен 281 ребенок, под опеку (попечительство) устроены 1 тысяча 163 ребенка, в приемные семьи – 151 ребенок", – отметил заместитель губернатора Игорь Гуськов.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149080"/>
            <a:ext cx="88569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Как сообщает пресс-служба Министерства внутренней и информационной политики Ростовской области, за последние 6 лет количество приемных семей увеличилось почти в 8 раз. На сегодняшний день в области функционируют 224 таких семьи, в которых воспитывается 642 ребенка. В 2012 году будет создано еще 40 семей, в которых найдут любовь и заботу 97 детей. </a:t>
            </a:r>
          </a:p>
        </p:txBody>
      </p:sp>
    </p:spTree>
    <p:extLst>
      <p:ext uri="{BB962C8B-B14F-4D97-AF65-F5344CB8AC3E}">
        <p14:creationId xmlns:p14="http://schemas.microsoft.com/office/powerpoint/2010/main" val="17680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217" y="2240868"/>
            <a:ext cx="2916324" cy="410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Блок-схема: память с посл. доступом 2"/>
          <p:cNvSpPr/>
          <p:nvPr/>
        </p:nvSpPr>
        <p:spPr>
          <a:xfrm>
            <a:off x="218776" y="332656"/>
            <a:ext cx="5696295" cy="396044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"В 2012 году в бюджете области предусмотрено почти 270 млн. рублей, что позволит обеспечить жильем 269 граждан из числа детей-сирот и детей, оставшихся без попечения родителей", – добавил </a:t>
            </a:r>
            <a:r>
              <a:rPr lang="ru-RU" sz="2400" dirty="0" smtClean="0">
                <a:solidFill>
                  <a:srgbClr val="002060"/>
                </a:solidFill>
              </a:rPr>
              <a:t>Игорь Гуськов.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3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938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Паркет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Алина)</dc:creator>
  <cp:lastModifiedBy>Алина</cp:lastModifiedBy>
  <cp:revision>12</cp:revision>
  <dcterms:created xsi:type="dcterms:W3CDTF">2012-10-16T16:01:31Z</dcterms:created>
  <dcterms:modified xsi:type="dcterms:W3CDTF">2013-10-22T18:54:30Z</dcterms:modified>
</cp:coreProperties>
</file>