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86" r:id="rId3"/>
    <p:sldId id="542" r:id="rId4"/>
    <p:sldId id="543" r:id="rId5"/>
    <p:sldId id="256" r:id="rId6"/>
    <p:sldId id="342" r:id="rId7"/>
    <p:sldId id="343" r:id="rId8"/>
    <p:sldId id="341" r:id="rId9"/>
    <p:sldId id="340" r:id="rId10"/>
    <p:sldId id="339" r:id="rId11"/>
    <p:sldId id="338" r:id="rId12"/>
    <p:sldId id="337" r:id="rId13"/>
    <p:sldId id="336" r:id="rId14"/>
    <p:sldId id="335" r:id="rId15"/>
    <p:sldId id="334" r:id="rId16"/>
    <p:sldId id="333" r:id="rId17"/>
    <p:sldId id="332" r:id="rId18"/>
    <p:sldId id="331" r:id="rId19"/>
    <p:sldId id="330" r:id="rId20"/>
    <p:sldId id="329" r:id="rId21"/>
    <p:sldId id="328" r:id="rId22"/>
    <p:sldId id="327" r:id="rId23"/>
    <p:sldId id="326" r:id="rId24"/>
    <p:sldId id="325" r:id="rId25"/>
    <p:sldId id="324" r:id="rId26"/>
    <p:sldId id="323" r:id="rId27"/>
    <p:sldId id="322" r:id="rId28"/>
    <p:sldId id="321" r:id="rId29"/>
    <p:sldId id="320" r:id="rId30"/>
    <p:sldId id="319" r:id="rId31"/>
    <p:sldId id="318" r:id="rId32"/>
    <p:sldId id="317" r:id="rId33"/>
    <p:sldId id="316" r:id="rId34"/>
    <p:sldId id="315" r:id="rId35"/>
    <p:sldId id="314" r:id="rId36"/>
    <p:sldId id="313" r:id="rId37"/>
    <p:sldId id="309" r:id="rId38"/>
    <p:sldId id="312" r:id="rId39"/>
    <p:sldId id="311" r:id="rId40"/>
    <p:sldId id="310" r:id="rId41"/>
    <p:sldId id="308" r:id="rId42"/>
    <p:sldId id="307" r:id="rId43"/>
    <p:sldId id="306" r:id="rId44"/>
    <p:sldId id="305" r:id="rId45"/>
    <p:sldId id="304" r:id="rId46"/>
    <p:sldId id="303" r:id="rId47"/>
    <p:sldId id="302" r:id="rId48"/>
    <p:sldId id="301" r:id="rId49"/>
    <p:sldId id="300" r:id="rId50"/>
    <p:sldId id="299" r:id="rId51"/>
    <p:sldId id="298" r:id="rId52"/>
    <p:sldId id="297" r:id="rId53"/>
    <p:sldId id="296" r:id="rId54"/>
    <p:sldId id="295" r:id="rId55"/>
    <p:sldId id="294" r:id="rId56"/>
    <p:sldId id="293" r:id="rId57"/>
    <p:sldId id="292" r:id="rId58"/>
    <p:sldId id="291" r:id="rId59"/>
    <p:sldId id="290" r:id="rId60"/>
    <p:sldId id="289" r:id="rId61"/>
    <p:sldId id="288" r:id="rId62"/>
    <p:sldId id="287" r:id="rId63"/>
    <p:sldId id="286" r:id="rId64"/>
    <p:sldId id="285" r:id="rId65"/>
    <p:sldId id="284" r:id="rId66"/>
    <p:sldId id="283" r:id="rId67"/>
    <p:sldId id="282" r:id="rId68"/>
    <p:sldId id="281" r:id="rId69"/>
    <p:sldId id="280" r:id="rId70"/>
    <p:sldId id="279" r:id="rId71"/>
    <p:sldId id="277" r:id="rId72"/>
    <p:sldId id="276" r:id="rId73"/>
    <p:sldId id="278" r:id="rId74"/>
    <p:sldId id="360" r:id="rId75"/>
    <p:sldId id="275" r:id="rId76"/>
    <p:sldId id="274" r:id="rId77"/>
    <p:sldId id="273" r:id="rId78"/>
    <p:sldId id="272" r:id="rId79"/>
    <p:sldId id="271" r:id="rId80"/>
    <p:sldId id="270" r:id="rId81"/>
    <p:sldId id="269" r:id="rId82"/>
    <p:sldId id="268" r:id="rId83"/>
    <p:sldId id="267" r:id="rId84"/>
    <p:sldId id="266" r:id="rId85"/>
    <p:sldId id="265" r:id="rId86"/>
    <p:sldId id="258" r:id="rId87"/>
    <p:sldId id="259" r:id="rId88"/>
    <p:sldId id="264" r:id="rId89"/>
    <p:sldId id="263" r:id="rId90"/>
    <p:sldId id="262" r:id="rId91"/>
    <p:sldId id="261" r:id="rId92"/>
    <p:sldId id="260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8" r:id="rId105"/>
    <p:sldId id="356" r:id="rId106"/>
    <p:sldId id="355" r:id="rId107"/>
    <p:sldId id="357" r:id="rId108"/>
    <p:sldId id="359" r:id="rId109"/>
    <p:sldId id="361" r:id="rId110"/>
    <p:sldId id="362" r:id="rId111"/>
    <p:sldId id="363" r:id="rId112"/>
    <p:sldId id="513" r:id="rId113"/>
    <p:sldId id="510" r:id="rId114"/>
    <p:sldId id="511" r:id="rId115"/>
    <p:sldId id="512" r:id="rId116"/>
    <p:sldId id="520" r:id="rId117"/>
    <p:sldId id="519" r:id="rId118"/>
    <p:sldId id="515" r:id="rId119"/>
    <p:sldId id="526" r:id="rId120"/>
    <p:sldId id="525" r:id="rId121"/>
    <p:sldId id="524" r:id="rId122"/>
    <p:sldId id="523" r:id="rId123"/>
    <p:sldId id="522" r:id="rId124"/>
    <p:sldId id="521" r:id="rId125"/>
    <p:sldId id="530" r:id="rId126"/>
    <p:sldId id="538" r:id="rId127"/>
    <p:sldId id="537" r:id="rId128"/>
    <p:sldId id="536" r:id="rId129"/>
    <p:sldId id="535" r:id="rId130"/>
    <p:sldId id="534" r:id="rId131"/>
    <p:sldId id="364" r:id="rId132"/>
    <p:sldId id="365" r:id="rId133"/>
    <p:sldId id="366" r:id="rId134"/>
    <p:sldId id="367" r:id="rId135"/>
    <p:sldId id="368" r:id="rId136"/>
    <p:sldId id="369" r:id="rId137"/>
    <p:sldId id="370" r:id="rId138"/>
    <p:sldId id="371" r:id="rId139"/>
    <p:sldId id="372" r:id="rId140"/>
    <p:sldId id="373" r:id="rId141"/>
    <p:sldId id="458" r:id="rId142"/>
    <p:sldId id="374" r:id="rId143"/>
    <p:sldId id="375" r:id="rId144"/>
    <p:sldId id="376" r:id="rId145"/>
    <p:sldId id="377" r:id="rId146"/>
    <p:sldId id="378" r:id="rId147"/>
    <p:sldId id="379" r:id="rId148"/>
    <p:sldId id="380" r:id="rId149"/>
    <p:sldId id="381" r:id="rId150"/>
    <p:sldId id="382" r:id="rId151"/>
    <p:sldId id="460" r:id="rId152"/>
    <p:sldId id="461" r:id="rId153"/>
    <p:sldId id="462" r:id="rId154"/>
    <p:sldId id="383" r:id="rId155"/>
    <p:sldId id="463" r:id="rId156"/>
    <p:sldId id="518" r:id="rId157"/>
    <p:sldId id="517" r:id="rId158"/>
    <p:sldId id="384" r:id="rId159"/>
    <p:sldId id="385" r:id="rId160"/>
    <p:sldId id="386" r:id="rId161"/>
    <p:sldId id="389" r:id="rId162"/>
    <p:sldId id="390" r:id="rId163"/>
    <p:sldId id="391" r:id="rId164"/>
    <p:sldId id="464" r:id="rId165"/>
    <p:sldId id="392" r:id="rId166"/>
    <p:sldId id="393" r:id="rId167"/>
    <p:sldId id="394" r:id="rId168"/>
    <p:sldId id="395" r:id="rId169"/>
    <p:sldId id="516" r:id="rId170"/>
    <p:sldId id="539" r:id="rId171"/>
    <p:sldId id="540" r:id="rId172"/>
    <p:sldId id="541" r:id="rId173"/>
    <p:sldId id="396" r:id="rId174"/>
    <p:sldId id="397" r:id="rId175"/>
    <p:sldId id="398" r:id="rId176"/>
    <p:sldId id="399" r:id="rId177"/>
    <p:sldId id="400" r:id="rId178"/>
    <p:sldId id="401" r:id="rId179"/>
    <p:sldId id="402" r:id="rId180"/>
    <p:sldId id="403" r:id="rId181"/>
    <p:sldId id="404" r:id="rId182"/>
    <p:sldId id="405" r:id="rId183"/>
    <p:sldId id="406" r:id="rId184"/>
    <p:sldId id="407" r:id="rId185"/>
    <p:sldId id="408" r:id="rId186"/>
    <p:sldId id="409" r:id="rId187"/>
    <p:sldId id="410" r:id="rId188"/>
    <p:sldId id="411" r:id="rId189"/>
    <p:sldId id="412" r:id="rId190"/>
    <p:sldId id="413" r:id="rId191"/>
    <p:sldId id="414" r:id="rId192"/>
    <p:sldId id="415" r:id="rId193"/>
    <p:sldId id="416" r:id="rId194"/>
    <p:sldId id="417" r:id="rId195"/>
    <p:sldId id="418" r:id="rId196"/>
    <p:sldId id="419" r:id="rId197"/>
    <p:sldId id="420" r:id="rId198"/>
    <p:sldId id="421" r:id="rId199"/>
    <p:sldId id="422" r:id="rId200"/>
    <p:sldId id="423" r:id="rId201"/>
    <p:sldId id="424" r:id="rId202"/>
    <p:sldId id="425" r:id="rId203"/>
    <p:sldId id="426" r:id="rId204"/>
    <p:sldId id="427" r:id="rId205"/>
    <p:sldId id="428" r:id="rId206"/>
    <p:sldId id="429" r:id="rId207"/>
    <p:sldId id="430" r:id="rId208"/>
    <p:sldId id="529" r:id="rId209"/>
    <p:sldId id="528" r:id="rId210"/>
    <p:sldId id="527" r:id="rId211"/>
    <p:sldId id="514" r:id="rId212"/>
    <p:sldId id="431" r:id="rId213"/>
    <p:sldId id="432" r:id="rId214"/>
    <p:sldId id="433" r:id="rId215"/>
    <p:sldId id="434" r:id="rId216"/>
    <p:sldId id="435" r:id="rId217"/>
    <p:sldId id="436" r:id="rId218"/>
    <p:sldId id="437" r:id="rId219"/>
    <p:sldId id="438" r:id="rId220"/>
    <p:sldId id="439" r:id="rId221"/>
    <p:sldId id="440" r:id="rId222"/>
    <p:sldId id="441" r:id="rId223"/>
    <p:sldId id="455" r:id="rId224"/>
    <p:sldId id="442" r:id="rId225"/>
    <p:sldId id="443" r:id="rId226"/>
    <p:sldId id="444" r:id="rId227"/>
    <p:sldId id="445" r:id="rId228"/>
    <p:sldId id="446" r:id="rId229"/>
    <p:sldId id="447" r:id="rId230"/>
    <p:sldId id="509" r:id="rId231"/>
    <p:sldId id="448" r:id="rId232"/>
    <p:sldId id="533" r:id="rId233"/>
    <p:sldId id="532" r:id="rId234"/>
    <p:sldId id="449" r:id="rId235"/>
    <p:sldId id="450" r:id="rId236"/>
    <p:sldId id="451" r:id="rId237"/>
    <p:sldId id="452" r:id="rId238"/>
    <p:sldId id="453" r:id="rId239"/>
    <p:sldId id="454" r:id="rId240"/>
    <p:sldId id="465" r:id="rId241"/>
    <p:sldId id="466" r:id="rId242"/>
    <p:sldId id="467" r:id="rId243"/>
    <p:sldId id="468" r:id="rId244"/>
    <p:sldId id="469" r:id="rId245"/>
    <p:sldId id="470" r:id="rId246"/>
    <p:sldId id="471" r:id="rId247"/>
    <p:sldId id="472" r:id="rId248"/>
    <p:sldId id="473" r:id="rId249"/>
    <p:sldId id="474" r:id="rId250"/>
    <p:sldId id="475" r:id="rId251"/>
    <p:sldId id="476" r:id="rId252"/>
    <p:sldId id="477" r:id="rId253"/>
    <p:sldId id="479" r:id="rId254"/>
    <p:sldId id="480" r:id="rId255"/>
    <p:sldId id="481" r:id="rId256"/>
    <p:sldId id="482" r:id="rId257"/>
    <p:sldId id="483" r:id="rId258"/>
    <p:sldId id="484" r:id="rId259"/>
    <p:sldId id="487" r:id="rId260"/>
    <p:sldId id="489" r:id="rId261"/>
    <p:sldId id="559" r:id="rId262"/>
    <p:sldId id="561" r:id="rId263"/>
    <p:sldId id="568" r:id="rId264"/>
    <p:sldId id="553" r:id="rId265"/>
    <p:sldId id="488" r:id="rId266"/>
    <p:sldId id="503" r:id="rId267"/>
    <p:sldId id="502" r:id="rId268"/>
    <p:sldId id="501" r:id="rId269"/>
    <p:sldId id="500" r:id="rId270"/>
    <p:sldId id="499" r:id="rId271"/>
    <p:sldId id="498" r:id="rId272"/>
    <p:sldId id="497" r:id="rId273"/>
    <p:sldId id="495" r:id="rId274"/>
    <p:sldId id="494" r:id="rId275"/>
    <p:sldId id="493" r:id="rId276"/>
    <p:sldId id="492" r:id="rId277"/>
    <p:sldId id="508" r:id="rId278"/>
    <p:sldId id="507" r:id="rId279"/>
    <p:sldId id="506" r:id="rId280"/>
    <p:sldId id="505" r:id="rId281"/>
    <p:sldId id="504" r:id="rId282"/>
    <p:sldId id="491" r:id="rId283"/>
    <p:sldId id="544" r:id="rId284"/>
    <p:sldId id="490" r:id="rId285"/>
    <p:sldId id="545" r:id="rId286"/>
    <p:sldId id="478" r:id="rId287"/>
    <p:sldId id="546" r:id="rId288"/>
    <p:sldId id="547" r:id="rId289"/>
    <p:sldId id="548" r:id="rId290"/>
    <p:sldId id="549" r:id="rId291"/>
    <p:sldId id="550" r:id="rId292"/>
    <p:sldId id="496" r:id="rId293"/>
    <p:sldId id="551" r:id="rId294"/>
    <p:sldId id="552" r:id="rId295"/>
    <p:sldId id="556" r:id="rId296"/>
    <p:sldId id="554" r:id="rId297"/>
    <p:sldId id="555" r:id="rId298"/>
    <p:sldId id="557" r:id="rId299"/>
    <p:sldId id="558" r:id="rId300"/>
    <p:sldId id="560" r:id="rId301"/>
    <p:sldId id="565" r:id="rId302"/>
    <p:sldId id="566" r:id="rId303"/>
    <p:sldId id="567" r:id="rId304"/>
    <p:sldId id="562" r:id="rId305"/>
    <p:sldId id="563" r:id="rId306"/>
    <p:sldId id="564" r:id="rId307"/>
    <p:sldId id="456" r:id="rId30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303" Type="http://schemas.openxmlformats.org/officeDocument/2006/relationships/slide" Target="slides/slide302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261" Type="http://schemas.openxmlformats.org/officeDocument/2006/relationships/slide" Target="slides/slide260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282" Type="http://schemas.openxmlformats.org/officeDocument/2006/relationships/slide" Target="slides/slide281.xml"/><Relationship Id="rId312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slide" Target="slides/slide250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2" Type="http://schemas.openxmlformats.org/officeDocument/2006/relationships/slide" Target="slides/slide301.xml"/><Relationship Id="rId307" Type="http://schemas.openxmlformats.org/officeDocument/2006/relationships/slide" Target="slides/slide30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viewProps" Target="viewProps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theme" Target="theme/theme1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4D435-3626-4C7D-A20A-E5C67B398CDE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.wav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.wav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.wav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.wav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.wav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.wav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.wav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.wav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.wav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.wav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.wav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.wav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.wav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.wav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.wav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.wav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.wav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0.wav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1.wav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2.wav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3.wav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4.wav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5.wav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6.wav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7.wav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8.wav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9.wav"/><Relationship Id="rId5" Type="http://schemas.openxmlformats.org/officeDocument/2006/relationships/image" Target="../media/image12.png"/><Relationship Id="rId4" Type="http://schemas.openxmlformats.org/officeDocument/2006/relationships/image" Target="../media/image4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0.wav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1.wav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2.wav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3.wav"/><Relationship Id="rId5" Type="http://schemas.openxmlformats.org/officeDocument/2006/relationships/image" Target="../media/image12.png"/><Relationship Id="rId4" Type="http://schemas.openxmlformats.org/officeDocument/2006/relationships/image" Target="../media/image5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4.wav"/><Relationship Id="rId4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5.wav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6.wav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7.wav"/><Relationship Id="rId4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8.wav"/><Relationship Id="rId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9.wav"/><Relationship Id="rId4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0.wav"/><Relationship Id="rId4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1.wav"/><Relationship Id="rId4" Type="http://schemas.openxmlformats.org/officeDocument/2006/relationships/image" Target="../media/image1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2.wav"/><Relationship Id="rId4" Type="http://schemas.openxmlformats.org/officeDocument/2006/relationships/image" Target="../media/image1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3.wav"/><Relationship Id="rId4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4.wav"/><Relationship Id="rId4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5.wav"/><Relationship Id="rId4" Type="http://schemas.openxmlformats.org/officeDocument/2006/relationships/image" Target="../media/image1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6.wav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7.wav"/><Relationship Id="rId4" Type="http://schemas.openxmlformats.org/officeDocument/2006/relationships/image" Target="../media/image1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8.wav"/><Relationship Id="rId4" Type="http://schemas.openxmlformats.org/officeDocument/2006/relationships/image" Target="../media/image1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9.wav"/><Relationship Id="rId4" Type="http://schemas.openxmlformats.org/officeDocument/2006/relationships/image" Target="../media/image1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0.wav"/><Relationship Id="rId4" Type="http://schemas.openxmlformats.org/officeDocument/2006/relationships/image" Target="../media/image1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1.wav"/><Relationship Id="rId4" Type="http://schemas.openxmlformats.org/officeDocument/2006/relationships/image" Target="../media/image1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2.wav"/><Relationship Id="rId4" Type="http://schemas.openxmlformats.org/officeDocument/2006/relationships/image" Target="../media/image7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3.wav"/><Relationship Id="rId4" Type="http://schemas.openxmlformats.org/officeDocument/2006/relationships/image" Target="../media/image7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4.wav"/><Relationship Id="rId4" Type="http://schemas.openxmlformats.org/officeDocument/2006/relationships/image" Target="../media/image7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5.wav"/><Relationship Id="rId5" Type="http://schemas.openxmlformats.org/officeDocument/2006/relationships/image" Target="../media/image12.png"/><Relationship Id="rId4" Type="http://schemas.openxmlformats.org/officeDocument/2006/relationships/image" Target="../media/image76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6.wav"/><Relationship Id="rId4" Type="http://schemas.openxmlformats.org/officeDocument/2006/relationships/image" Target="../media/image1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7.wav"/><Relationship Id="rId5" Type="http://schemas.openxmlformats.org/officeDocument/2006/relationships/image" Target="../media/image12.png"/><Relationship Id="rId4" Type="http://schemas.openxmlformats.org/officeDocument/2006/relationships/image" Target="../media/image79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8.wav"/><Relationship Id="rId4" Type="http://schemas.openxmlformats.org/officeDocument/2006/relationships/image" Target="../media/image1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9.wav"/><Relationship Id="rId4" Type="http://schemas.openxmlformats.org/officeDocument/2006/relationships/image" Target="../media/image1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0.wav"/><Relationship Id="rId4" Type="http://schemas.openxmlformats.org/officeDocument/2006/relationships/image" Target="../media/image1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1.wav"/><Relationship Id="rId4" Type="http://schemas.openxmlformats.org/officeDocument/2006/relationships/image" Target="../media/image1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2.wav"/><Relationship Id="rId4" Type="http://schemas.openxmlformats.org/officeDocument/2006/relationships/image" Target="../media/image1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3.wav"/><Relationship Id="rId4" Type="http://schemas.openxmlformats.org/officeDocument/2006/relationships/image" Target="../media/image1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4.wav"/><Relationship Id="rId4" Type="http://schemas.openxmlformats.org/officeDocument/2006/relationships/image" Target="../media/image1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5.wav"/><Relationship Id="rId4" Type="http://schemas.openxmlformats.org/officeDocument/2006/relationships/image" Target="../media/image1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6.wav"/><Relationship Id="rId4" Type="http://schemas.openxmlformats.org/officeDocument/2006/relationships/image" Target="../media/image1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7.wav"/><Relationship Id="rId4" Type="http://schemas.openxmlformats.org/officeDocument/2006/relationships/image" Target="../media/image1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8.wav"/><Relationship Id="rId4" Type="http://schemas.openxmlformats.org/officeDocument/2006/relationships/image" Target="../media/image1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9.wav"/><Relationship Id="rId4" Type="http://schemas.openxmlformats.org/officeDocument/2006/relationships/image" Target="../media/image1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0.wav"/><Relationship Id="rId4" Type="http://schemas.openxmlformats.org/officeDocument/2006/relationships/image" Target="../media/image1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1.wav"/><Relationship Id="rId4" Type="http://schemas.openxmlformats.org/officeDocument/2006/relationships/image" Target="../media/image1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2.wav"/><Relationship Id="rId4" Type="http://schemas.openxmlformats.org/officeDocument/2006/relationships/image" Target="../media/image1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3.wav"/><Relationship Id="rId4" Type="http://schemas.openxmlformats.org/officeDocument/2006/relationships/image" Target="../media/image1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4.wav"/><Relationship Id="rId4" Type="http://schemas.openxmlformats.org/officeDocument/2006/relationships/image" Target="../media/image1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5.wav"/><Relationship Id="rId4" Type="http://schemas.openxmlformats.org/officeDocument/2006/relationships/image" Target="../media/image1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6.wav"/><Relationship Id="rId4" Type="http://schemas.openxmlformats.org/officeDocument/2006/relationships/image" Target="../media/image1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7.wav"/><Relationship Id="rId4" Type="http://schemas.openxmlformats.org/officeDocument/2006/relationships/image" Target="../media/image1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8.wav"/><Relationship Id="rId4" Type="http://schemas.openxmlformats.org/officeDocument/2006/relationships/image" Target="../media/image12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9.wav"/><Relationship Id="rId4" Type="http://schemas.openxmlformats.org/officeDocument/2006/relationships/image" Target="../media/image1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0.wav"/><Relationship Id="rId4" Type="http://schemas.openxmlformats.org/officeDocument/2006/relationships/image" Target="../media/image12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1.wav"/><Relationship Id="rId4" Type="http://schemas.openxmlformats.org/officeDocument/2006/relationships/image" Target="../media/image1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2.wav"/><Relationship Id="rId4" Type="http://schemas.openxmlformats.org/officeDocument/2006/relationships/image" Target="../media/image12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3.wav"/><Relationship Id="rId4" Type="http://schemas.openxmlformats.org/officeDocument/2006/relationships/image" Target="../media/image1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4.wav"/><Relationship Id="rId4" Type="http://schemas.openxmlformats.org/officeDocument/2006/relationships/image" Target="../media/image12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5.wav"/><Relationship Id="rId4" Type="http://schemas.openxmlformats.org/officeDocument/2006/relationships/image" Target="../media/image12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6.wav"/><Relationship Id="rId4" Type="http://schemas.openxmlformats.org/officeDocument/2006/relationships/image" Target="../media/image12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7.wav"/><Relationship Id="rId4" Type="http://schemas.openxmlformats.org/officeDocument/2006/relationships/image" Target="../media/image12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8.wav"/><Relationship Id="rId4" Type="http://schemas.openxmlformats.org/officeDocument/2006/relationships/image" Target="../media/image1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9.wav"/><Relationship Id="rId4" Type="http://schemas.openxmlformats.org/officeDocument/2006/relationships/image" Target="../media/image112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0.wav"/><Relationship Id="rId4" Type="http://schemas.openxmlformats.org/officeDocument/2006/relationships/image" Target="../media/image12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1.wav"/><Relationship Id="rId4" Type="http://schemas.openxmlformats.org/officeDocument/2006/relationships/image" Target="../media/image1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2.wav"/><Relationship Id="rId4" Type="http://schemas.openxmlformats.org/officeDocument/2006/relationships/image" Target="../media/image12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3.wav"/><Relationship Id="rId4" Type="http://schemas.openxmlformats.org/officeDocument/2006/relationships/image" Target="../media/image12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4.wav"/><Relationship Id="rId4" Type="http://schemas.openxmlformats.org/officeDocument/2006/relationships/image" Target="../media/image12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5.wav"/><Relationship Id="rId4" Type="http://schemas.openxmlformats.org/officeDocument/2006/relationships/image" Target="../media/image12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6.wav"/><Relationship Id="rId4" Type="http://schemas.openxmlformats.org/officeDocument/2006/relationships/image" Target="../media/image12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7.wav"/><Relationship Id="rId4" Type="http://schemas.openxmlformats.org/officeDocument/2006/relationships/image" Target="../media/image12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8.wav"/><Relationship Id="rId4" Type="http://schemas.openxmlformats.org/officeDocument/2006/relationships/image" Target="../media/image12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9.wav"/><Relationship Id="rId4" Type="http://schemas.openxmlformats.org/officeDocument/2006/relationships/image" Target="../media/image12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0.wav"/><Relationship Id="rId4" Type="http://schemas.openxmlformats.org/officeDocument/2006/relationships/image" Target="../media/image12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1.wav"/><Relationship Id="rId4" Type="http://schemas.openxmlformats.org/officeDocument/2006/relationships/image" Target="../media/image12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2.wav"/><Relationship Id="rId4" Type="http://schemas.openxmlformats.org/officeDocument/2006/relationships/image" Target="../media/image12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3.wav"/><Relationship Id="rId4" Type="http://schemas.openxmlformats.org/officeDocument/2006/relationships/image" Target="../media/image1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4.wav"/><Relationship Id="rId4" Type="http://schemas.openxmlformats.org/officeDocument/2006/relationships/image" Target="../media/image12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5.wav"/><Relationship Id="rId4" Type="http://schemas.openxmlformats.org/officeDocument/2006/relationships/image" Target="../media/image12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6.wav"/><Relationship Id="rId4" Type="http://schemas.openxmlformats.org/officeDocument/2006/relationships/image" Target="../media/image1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7.wav"/><Relationship Id="rId4" Type="http://schemas.openxmlformats.org/officeDocument/2006/relationships/image" Target="../media/image12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8.wav"/><Relationship Id="rId4" Type="http://schemas.openxmlformats.org/officeDocument/2006/relationships/image" Target="../media/image12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9.wav"/><Relationship Id="rId4" Type="http://schemas.openxmlformats.org/officeDocument/2006/relationships/image" Target="../media/image12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0.wav"/><Relationship Id="rId4" Type="http://schemas.openxmlformats.org/officeDocument/2006/relationships/image" Target="../media/image12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1.wav"/><Relationship Id="rId4" Type="http://schemas.openxmlformats.org/officeDocument/2006/relationships/image" Target="../media/image12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2.wav"/><Relationship Id="rId5" Type="http://schemas.openxmlformats.org/officeDocument/2006/relationships/image" Target="../media/image12.png"/><Relationship Id="rId4" Type="http://schemas.openxmlformats.org/officeDocument/2006/relationships/image" Target="../media/image136.jpe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3.wav"/><Relationship Id="rId4" Type="http://schemas.openxmlformats.org/officeDocument/2006/relationships/image" Target="../media/image12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4.wav"/><Relationship Id="rId4" Type="http://schemas.openxmlformats.org/officeDocument/2006/relationships/image" Target="../media/image12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5.wav"/><Relationship Id="rId4" Type="http://schemas.openxmlformats.org/officeDocument/2006/relationships/image" Target="../media/image12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6.wav"/><Relationship Id="rId4" Type="http://schemas.openxmlformats.org/officeDocument/2006/relationships/image" Target="../media/image12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7.wav"/><Relationship Id="rId4" Type="http://schemas.openxmlformats.org/officeDocument/2006/relationships/image" Target="../media/image12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8.wav"/><Relationship Id="rId4" Type="http://schemas.openxmlformats.org/officeDocument/2006/relationships/image" Target="../media/image12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9.wav"/><Relationship Id="rId4" Type="http://schemas.openxmlformats.org/officeDocument/2006/relationships/image" Target="../media/image12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0.wav"/><Relationship Id="rId4" Type="http://schemas.openxmlformats.org/officeDocument/2006/relationships/image" Target="../media/image12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1.wav"/><Relationship Id="rId4" Type="http://schemas.openxmlformats.org/officeDocument/2006/relationships/image" Target="../media/image12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2.wav"/><Relationship Id="rId4" Type="http://schemas.openxmlformats.org/officeDocument/2006/relationships/image" Target="../media/image12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3.wav"/><Relationship Id="rId4" Type="http://schemas.openxmlformats.org/officeDocument/2006/relationships/image" Target="../media/image12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4.wav"/><Relationship Id="rId4" Type="http://schemas.openxmlformats.org/officeDocument/2006/relationships/image" Target="../media/image12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5.wav"/><Relationship Id="rId4" Type="http://schemas.openxmlformats.org/officeDocument/2006/relationships/image" Target="../media/image12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6.wav"/><Relationship Id="rId4" Type="http://schemas.openxmlformats.org/officeDocument/2006/relationships/image" Target="../media/image12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7.wav"/><Relationship Id="rId4" Type="http://schemas.openxmlformats.org/officeDocument/2006/relationships/image" Target="../media/image12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8.wav"/><Relationship Id="rId4" Type="http://schemas.openxmlformats.org/officeDocument/2006/relationships/image" Target="../media/image12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9.wav"/><Relationship Id="rId4" Type="http://schemas.openxmlformats.org/officeDocument/2006/relationships/image" Target="../media/image12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0.wav"/><Relationship Id="rId4" Type="http://schemas.openxmlformats.org/officeDocument/2006/relationships/image" Target="../media/image12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1.wav"/><Relationship Id="rId4" Type="http://schemas.openxmlformats.org/officeDocument/2006/relationships/image" Target="../media/image12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2.wav"/><Relationship Id="rId4" Type="http://schemas.openxmlformats.org/officeDocument/2006/relationships/image" Target="../media/image12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3.wav"/><Relationship Id="rId4" Type="http://schemas.openxmlformats.org/officeDocument/2006/relationships/image" Target="../media/image157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4.wav"/><Relationship Id="rId4" Type="http://schemas.openxmlformats.org/officeDocument/2006/relationships/image" Target="../media/image2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5.wav"/><Relationship Id="rId4" Type="http://schemas.openxmlformats.org/officeDocument/2006/relationships/image" Target="../media/image2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6.wav"/><Relationship Id="rId4" Type="http://schemas.openxmlformats.org/officeDocument/2006/relationships/image" Target="../media/image2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7.wav"/><Relationship Id="rId4" Type="http://schemas.openxmlformats.org/officeDocument/2006/relationships/image" Target="../media/image2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8.wav"/><Relationship Id="rId4" Type="http://schemas.openxmlformats.org/officeDocument/2006/relationships/image" Target="../media/image2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9.wav"/><Relationship Id="rId4" Type="http://schemas.openxmlformats.org/officeDocument/2006/relationships/image" Target="../media/image2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0.wav"/><Relationship Id="rId4" Type="http://schemas.openxmlformats.org/officeDocument/2006/relationships/image" Target="../media/image165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1.wav"/><Relationship Id="rId4" Type="http://schemas.openxmlformats.org/officeDocument/2006/relationships/image" Target="../media/image2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2.wav"/><Relationship Id="rId4" Type="http://schemas.openxmlformats.org/officeDocument/2006/relationships/image" Target="../media/image2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wm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3.wav"/><Relationship Id="rId4" Type="http://schemas.openxmlformats.org/officeDocument/2006/relationships/image" Target="../media/image2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4.wav"/><Relationship Id="rId4" Type="http://schemas.openxmlformats.org/officeDocument/2006/relationships/image" Target="../media/image12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5.wav"/><Relationship Id="rId4" Type="http://schemas.openxmlformats.org/officeDocument/2006/relationships/image" Target="../media/image12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6.wav"/><Relationship Id="rId4" Type="http://schemas.openxmlformats.org/officeDocument/2006/relationships/image" Target="../media/image2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7.wav"/><Relationship Id="rId4" Type="http://schemas.openxmlformats.org/officeDocument/2006/relationships/image" Target="../media/image2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8.wav"/><Relationship Id="rId4" Type="http://schemas.openxmlformats.org/officeDocument/2006/relationships/image" Target="../media/image2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9.wav"/><Relationship Id="rId4" Type="http://schemas.openxmlformats.org/officeDocument/2006/relationships/image" Target="../media/image2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0.wav"/><Relationship Id="rId4" Type="http://schemas.openxmlformats.org/officeDocument/2006/relationships/image" Target="../media/image2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1.wav"/><Relationship Id="rId4" Type="http://schemas.openxmlformats.org/officeDocument/2006/relationships/image" Target="../media/image2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2.wav"/><Relationship Id="rId4" Type="http://schemas.openxmlformats.org/officeDocument/2006/relationships/image" Target="../media/image2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3.wav"/><Relationship Id="rId4" Type="http://schemas.openxmlformats.org/officeDocument/2006/relationships/image" Target="../media/image2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4.wav"/><Relationship Id="rId4" Type="http://schemas.openxmlformats.org/officeDocument/2006/relationships/image" Target="../media/image2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5.wav"/><Relationship Id="rId4" Type="http://schemas.openxmlformats.org/officeDocument/2006/relationships/image" Target="../media/image2.pn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6.wav"/><Relationship Id="rId4" Type="http://schemas.openxmlformats.org/officeDocument/2006/relationships/image" Target="../media/image2.pn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7.wav"/><Relationship Id="rId4" Type="http://schemas.openxmlformats.org/officeDocument/2006/relationships/image" Target="../media/image12.pn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6.wav"/><Relationship Id="rId4" Type="http://schemas.openxmlformats.org/officeDocument/2006/relationships/image" Target="../media/image12.pn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7.wav"/><Relationship Id="rId4" Type="http://schemas.openxmlformats.org/officeDocument/2006/relationships/image" Target="../media/image12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8.wav"/><Relationship Id="rId4" Type="http://schemas.openxmlformats.org/officeDocument/2006/relationships/image" Target="../media/image12.pn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8.wav"/><Relationship Id="rId4" Type="http://schemas.openxmlformats.org/officeDocument/2006/relationships/image" Target="../media/image2.png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9.wav"/><Relationship Id="rId4" Type="http://schemas.openxmlformats.org/officeDocument/2006/relationships/image" Target="../media/image2.pn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0.wav"/><Relationship Id="rId4" Type="http://schemas.openxmlformats.org/officeDocument/2006/relationships/image" Target="../media/image2.png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1.wav"/><Relationship Id="rId4" Type="http://schemas.openxmlformats.org/officeDocument/2006/relationships/image" Target="../media/image2.png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2.wav"/><Relationship Id="rId4" Type="http://schemas.openxmlformats.org/officeDocument/2006/relationships/image" Target="../media/image2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3.wav"/><Relationship Id="rId4" Type="http://schemas.openxmlformats.org/officeDocument/2006/relationships/image" Target="../media/image2.pn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4.wav"/><Relationship Id="rId4" Type="http://schemas.openxmlformats.org/officeDocument/2006/relationships/image" Target="../media/image2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5.wav"/><Relationship Id="rId4" Type="http://schemas.openxmlformats.org/officeDocument/2006/relationships/image" Target="../media/image2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6.wav"/><Relationship Id="rId4" Type="http://schemas.openxmlformats.org/officeDocument/2006/relationships/image" Target="../media/image2.pn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7.wav"/><Relationship Id="rId4" Type="http://schemas.openxmlformats.org/officeDocument/2006/relationships/image" Target="../media/image2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8.wav"/><Relationship Id="rId4" Type="http://schemas.openxmlformats.org/officeDocument/2006/relationships/image" Target="../media/image193.pn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9.wav"/><Relationship Id="rId4" Type="http://schemas.openxmlformats.org/officeDocument/2006/relationships/image" Target="../media/image2.pn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0.wav"/><Relationship Id="rId4" Type="http://schemas.openxmlformats.org/officeDocument/2006/relationships/image" Target="../media/image2.pn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1.wav"/><Relationship Id="rId4" Type="http://schemas.openxmlformats.org/officeDocument/2006/relationships/image" Target="../media/image2.pn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2.wav"/><Relationship Id="rId4" Type="http://schemas.openxmlformats.org/officeDocument/2006/relationships/image" Target="../media/image2.pn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3.wav"/><Relationship Id="rId4" Type="http://schemas.openxmlformats.org/officeDocument/2006/relationships/image" Target="../media/image2.pn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4.wav"/><Relationship Id="rId4" Type="http://schemas.openxmlformats.org/officeDocument/2006/relationships/image" Target="../media/image2.png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5.wav"/><Relationship Id="rId4" Type="http://schemas.openxmlformats.org/officeDocument/2006/relationships/image" Target="../media/image2.pn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6.wav"/><Relationship Id="rId4" Type="http://schemas.openxmlformats.org/officeDocument/2006/relationships/image" Target="../media/image2.pn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7.wav"/><Relationship Id="rId4" Type="http://schemas.openxmlformats.org/officeDocument/2006/relationships/image" Target="../media/image2.pn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8.wav"/><Relationship Id="rId4" Type="http://schemas.openxmlformats.org/officeDocument/2006/relationships/image" Target="../media/image2.pn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9.wav"/><Relationship Id="rId4" Type="http://schemas.openxmlformats.org/officeDocument/2006/relationships/image" Target="../media/image2.png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0.wav"/><Relationship Id="rId4" Type="http://schemas.openxmlformats.org/officeDocument/2006/relationships/image" Target="../media/image2.png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1.wav"/><Relationship Id="rId4" Type="http://schemas.openxmlformats.org/officeDocument/2006/relationships/image" Target="../media/image2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2.wav"/><Relationship Id="rId4" Type="http://schemas.openxmlformats.org/officeDocument/2006/relationships/image" Target="../media/image2.pn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3.wav"/><Relationship Id="rId4" Type="http://schemas.openxmlformats.org/officeDocument/2006/relationships/image" Target="../media/image2.pn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4.wav"/><Relationship Id="rId4" Type="http://schemas.openxmlformats.org/officeDocument/2006/relationships/image" Target="../media/image2.png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5.wav"/><Relationship Id="rId4" Type="http://schemas.openxmlformats.org/officeDocument/2006/relationships/image" Target="../media/image2.pn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6.wav"/><Relationship Id="rId4" Type="http://schemas.openxmlformats.org/officeDocument/2006/relationships/image" Target="../media/image2.pn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7.wav"/><Relationship Id="rId4" Type="http://schemas.openxmlformats.org/officeDocument/2006/relationships/image" Target="../media/image2.png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8.wav"/><Relationship Id="rId4" Type="http://schemas.openxmlformats.org/officeDocument/2006/relationships/image" Target="../media/image2.pn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9.wav"/><Relationship Id="rId4" Type="http://schemas.openxmlformats.org/officeDocument/2006/relationships/image" Target="../media/image2.pn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0.wav"/><Relationship Id="rId4" Type="http://schemas.openxmlformats.org/officeDocument/2006/relationships/image" Target="../media/image2.pn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1.wav"/><Relationship Id="rId4" Type="http://schemas.openxmlformats.org/officeDocument/2006/relationships/image" Target="../media/image2.png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2.wav"/><Relationship Id="rId4" Type="http://schemas.openxmlformats.org/officeDocument/2006/relationships/image" Target="../media/image2.png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3.wav"/><Relationship Id="rId4" Type="http://schemas.openxmlformats.org/officeDocument/2006/relationships/image" Target="../media/image12.pn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4.wav"/><Relationship Id="rId4" Type="http://schemas.openxmlformats.org/officeDocument/2006/relationships/image" Target="../media/image12.png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5.wav"/><Relationship Id="rId4" Type="http://schemas.openxmlformats.org/officeDocument/2006/relationships/image" Target="../media/image12.png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6.wav"/><Relationship Id="rId4" Type="http://schemas.openxmlformats.org/officeDocument/2006/relationships/image" Target="../media/image12.png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7.wav"/><Relationship Id="rId4" Type="http://schemas.openxmlformats.org/officeDocument/2006/relationships/image" Target="../media/image2.png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8.wav"/><Relationship Id="rId4" Type="http://schemas.openxmlformats.org/officeDocument/2006/relationships/image" Target="../media/image2.png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9.wav"/><Relationship Id="rId4" Type="http://schemas.openxmlformats.org/officeDocument/2006/relationships/image" Target="../media/image2.png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0.wav"/><Relationship Id="rId4" Type="http://schemas.openxmlformats.org/officeDocument/2006/relationships/image" Target="../media/image2.png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1.wav"/><Relationship Id="rId4" Type="http://schemas.openxmlformats.org/officeDocument/2006/relationships/image" Target="../media/image2.png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2.wav"/><Relationship Id="rId4" Type="http://schemas.openxmlformats.org/officeDocument/2006/relationships/image" Target="../media/image2.pn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3.wav"/><Relationship Id="rId4" Type="http://schemas.openxmlformats.org/officeDocument/2006/relationships/image" Target="../media/image2.png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4.wav"/><Relationship Id="rId4" Type="http://schemas.openxmlformats.org/officeDocument/2006/relationships/image" Target="../media/image2.png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5.wav"/><Relationship Id="rId4" Type="http://schemas.openxmlformats.org/officeDocument/2006/relationships/image" Target="../media/image2.png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6.wav"/><Relationship Id="rId4" Type="http://schemas.openxmlformats.org/officeDocument/2006/relationships/image" Target="../media/image2.png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7.wav"/><Relationship Id="rId4" Type="http://schemas.openxmlformats.org/officeDocument/2006/relationships/image" Target="../media/image2.png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8.wav"/><Relationship Id="rId4" Type="http://schemas.openxmlformats.org/officeDocument/2006/relationships/image" Target="../media/image2.png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9.wav"/><Relationship Id="rId4" Type="http://schemas.openxmlformats.org/officeDocument/2006/relationships/image" Target="../media/image2.png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0.wav"/><Relationship Id="rId4" Type="http://schemas.openxmlformats.org/officeDocument/2006/relationships/image" Target="../media/image2.png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1.wav"/><Relationship Id="rId4" Type="http://schemas.openxmlformats.org/officeDocument/2006/relationships/image" Target="../media/image2.png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2.wav"/><Relationship Id="rId4" Type="http://schemas.openxmlformats.org/officeDocument/2006/relationships/image" Target="../media/image2.png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3.wav"/><Relationship Id="rId4" Type="http://schemas.openxmlformats.org/officeDocument/2006/relationships/image" Target="../media/image2.png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4.wav"/><Relationship Id="rId4" Type="http://schemas.openxmlformats.org/officeDocument/2006/relationships/image" Target="../media/image2.png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5.wav"/><Relationship Id="rId4" Type="http://schemas.openxmlformats.org/officeDocument/2006/relationships/image" Target="../media/image12.png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6.wav"/><Relationship Id="rId4" Type="http://schemas.openxmlformats.org/officeDocument/2006/relationships/image" Target="../media/image2.png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7.wav"/><Relationship Id="rId4" Type="http://schemas.openxmlformats.org/officeDocument/2006/relationships/image" Target="../media/image12.png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8.wav"/><Relationship Id="rId4" Type="http://schemas.openxmlformats.org/officeDocument/2006/relationships/image" Target="../media/image12.png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9.wav"/><Relationship Id="rId4" Type="http://schemas.openxmlformats.org/officeDocument/2006/relationships/image" Target="../media/image2.png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0.wav"/><Relationship Id="rId4" Type="http://schemas.openxmlformats.org/officeDocument/2006/relationships/image" Target="../media/image2.png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1.wav"/><Relationship Id="rId4" Type="http://schemas.openxmlformats.org/officeDocument/2006/relationships/image" Target="../media/image2.png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2.wav"/><Relationship Id="rId4" Type="http://schemas.openxmlformats.org/officeDocument/2006/relationships/image" Target="../media/image2.pn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3.wav"/><Relationship Id="rId4" Type="http://schemas.openxmlformats.org/officeDocument/2006/relationships/image" Target="../media/image2.png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4.wav"/><Relationship Id="rId4" Type="http://schemas.openxmlformats.org/officeDocument/2006/relationships/image" Target="../media/image2.png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5.wav"/><Relationship Id="rId4" Type="http://schemas.openxmlformats.org/officeDocument/2006/relationships/image" Target="../media/image2.png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6.wav"/><Relationship Id="rId4" Type="http://schemas.openxmlformats.org/officeDocument/2006/relationships/image" Target="../media/image2.png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7.wav"/><Relationship Id="rId4" Type="http://schemas.openxmlformats.org/officeDocument/2006/relationships/image" Target="../media/image2.png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8.wav"/><Relationship Id="rId4" Type="http://schemas.openxmlformats.org/officeDocument/2006/relationships/image" Target="../media/image2.png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9.wav"/><Relationship Id="rId4" Type="http://schemas.openxmlformats.org/officeDocument/2006/relationships/image" Target="../media/image2.png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0.wav"/><Relationship Id="rId4" Type="http://schemas.openxmlformats.org/officeDocument/2006/relationships/image" Target="../media/image2.png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1.wav"/><Relationship Id="rId4" Type="http://schemas.openxmlformats.org/officeDocument/2006/relationships/image" Target="../media/image2.png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2.wav"/><Relationship Id="rId4" Type="http://schemas.openxmlformats.org/officeDocument/2006/relationships/image" Target="../media/image2.png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3.wav"/><Relationship Id="rId4" Type="http://schemas.openxmlformats.org/officeDocument/2006/relationships/image" Target="../media/image2.png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4.wav"/><Relationship Id="rId4" Type="http://schemas.openxmlformats.org/officeDocument/2006/relationships/image" Target="../media/image2.png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5.wav"/><Relationship Id="rId4" Type="http://schemas.openxmlformats.org/officeDocument/2006/relationships/image" Target="../media/image2.png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6.wav"/><Relationship Id="rId4" Type="http://schemas.openxmlformats.org/officeDocument/2006/relationships/image" Target="../media/image2.png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7.wav"/><Relationship Id="rId4" Type="http://schemas.openxmlformats.org/officeDocument/2006/relationships/image" Target="../media/image2.png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8.wav"/><Relationship Id="rId4" Type="http://schemas.openxmlformats.org/officeDocument/2006/relationships/image" Target="../media/image2.png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9.wav"/><Relationship Id="rId4" Type="http://schemas.openxmlformats.org/officeDocument/2006/relationships/image" Target="../media/image2.png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0.wav"/><Relationship Id="rId4" Type="http://schemas.openxmlformats.org/officeDocument/2006/relationships/image" Target="../media/image2.png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1.wav"/><Relationship Id="rId4" Type="http://schemas.openxmlformats.org/officeDocument/2006/relationships/image" Target="../media/image2.png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2.wav"/><Relationship Id="rId4" Type="http://schemas.openxmlformats.org/officeDocument/2006/relationships/image" Target="../media/image2.png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3.wav"/><Relationship Id="rId4" Type="http://schemas.openxmlformats.org/officeDocument/2006/relationships/image" Target="../media/image2.png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4.wav"/><Relationship Id="rId4" Type="http://schemas.openxmlformats.org/officeDocument/2006/relationships/image" Target="../media/image268.png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5.wav"/><Relationship Id="rId4" Type="http://schemas.openxmlformats.org/officeDocument/2006/relationships/image" Target="../media/image270.png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6.wav"/><Relationship Id="rId4" Type="http://schemas.openxmlformats.org/officeDocument/2006/relationships/image" Target="../media/image2.png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7.wav"/><Relationship Id="rId4" Type="http://schemas.openxmlformats.org/officeDocument/2006/relationships/image" Target="../media/image2.png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8.wav"/><Relationship Id="rId4" Type="http://schemas.openxmlformats.org/officeDocument/2006/relationships/image" Target="../media/image2.png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9.wav"/><Relationship Id="rId4" Type="http://schemas.openxmlformats.org/officeDocument/2006/relationships/image" Target="../media/image2.png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0.wav"/><Relationship Id="rId4" Type="http://schemas.openxmlformats.org/officeDocument/2006/relationships/image" Target="../media/image276.png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1.wav"/><Relationship Id="rId4" Type="http://schemas.openxmlformats.org/officeDocument/2006/relationships/image" Target="../media/image278.png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2.wav"/><Relationship Id="rId4" Type="http://schemas.openxmlformats.org/officeDocument/2006/relationships/image" Target="../media/image280.png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3.wav"/><Relationship Id="rId4" Type="http://schemas.openxmlformats.org/officeDocument/2006/relationships/image" Target="../media/image282.png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4.wav"/><Relationship Id="rId4" Type="http://schemas.openxmlformats.org/officeDocument/2006/relationships/image" Target="../media/image284.png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5.wav"/><Relationship Id="rId4" Type="http://schemas.openxmlformats.org/officeDocument/2006/relationships/image" Target="../media/image286.png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6.wav"/><Relationship Id="rId4" Type="http://schemas.openxmlformats.org/officeDocument/2006/relationships/image" Target="../media/image288.png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7.wav"/><Relationship Id="rId4" Type="http://schemas.openxmlformats.org/officeDocument/2006/relationships/image" Target="../media/image290.png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8.wav"/><Relationship Id="rId4" Type="http://schemas.openxmlformats.org/officeDocument/2006/relationships/image" Target="../media/image292.png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9.wav"/><Relationship Id="rId4" Type="http://schemas.openxmlformats.org/officeDocument/2006/relationships/image" Target="../media/image294.png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0.wav"/><Relationship Id="rId4" Type="http://schemas.openxmlformats.org/officeDocument/2006/relationships/image" Target="../media/image296.png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1.wav"/><Relationship Id="rId4" Type="http://schemas.openxmlformats.org/officeDocument/2006/relationships/image" Target="../media/image298.png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2.wav"/><Relationship Id="rId4" Type="http://schemas.openxmlformats.org/officeDocument/2006/relationships/image" Target="../media/image300.png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3.wav"/><Relationship Id="rId4" Type="http://schemas.openxmlformats.org/officeDocument/2006/relationships/image" Target="../media/image302.png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4.wav"/><Relationship Id="rId4" Type="http://schemas.openxmlformats.org/officeDocument/2006/relationships/image" Target="../media/image304.png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5.wav"/><Relationship Id="rId4" Type="http://schemas.openxmlformats.org/officeDocument/2006/relationships/image" Target="../media/image306.png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6.wav"/><Relationship Id="rId4" Type="http://schemas.openxmlformats.org/officeDocument/2006/relationships/image" Target="../media/image308.png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7.wav"/><Relationship Id="rId4" Type="http://schemas.openxmlformats.org/officeDocument/2006/relationships/image" Target="../media/image310.png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8.wav"/><Relationship Id="rId4" Type="http://schemas.openxmlformats.org/officeDocument/2006/relationships/image" Target="../media/image312.png"/></Relationships>
</file>

<file path=ppt/slides/_rels/slide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9.wav"/><Relationship Id="rId4" Type="http://schemas.openxmlformats.org/officeDocument/2006/relationships/image" Target="../media/image2.png"/></Relationships>
</file>

<file path=ppt/slides/_rels/slide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0.wav"/><Relationship Id="rId4" Type="http://schemas.openxmlformats.org/officeDocument/2006/relationships/image" Target="../media/image12.png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1.wav"/><Relationship Id="rId4" Type="http://schemas.openxmlformats.org/officeDocument/2006/relationships/image" Target="../media/image12.png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2.wav"/><Relationship Id="rId4" Type="http://schemas.openxmlformats.org/officeDocument/2006/relationships/image" Target="../media/image12.png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3.wav"/><Relationship Id="rId4" Type="http://schemas.openxmlformats.org/officeDocument/2006/relationships/image" Target="../media/image12.png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4.wav"/><Relationship Id="rId4" Type="http://schemas.openxmlformats.org/officeDocument/2006/relationships/image" Target="../media/image12.png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5.wav"/><Relationship Id="rId4" Type="http://schemas.openxmlformats.org/officeDocument/2006/relationships/image" Target="../media/image12.png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6.wav"/><Relationship Id="rId4" Type="http://schemas.openxmlformats.org/officeDocument/2006/relationships/image" Target="../media/image12.png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7.wav"/><Relationship Id="rId4" Type="http://schemas.openxmlformats.org/officeDocument/2006/relationships/image" Target="../media/image2.png"/></Relationships>
</file>

<file path=ppt/slides/_rels/slide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8.wav"/><Relationship Id="rId4" Type="http://schemas.openxmlformats.org/officeDocument/2006/relationships/image" Target="../media/image2.png"/></Relationships>
</file>

<file path=ppt/slides/_rels/slide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9.wav"/><Relationship Id="rId5" Type="http://schemas.openxmlformats.org/officeDocument/2006/relationships/image" Target="../media/image2.png"/><Relationship Id="rId4" Type="http://schemas.openxmlformats.org/officeDocument/2006/relationships/image" Target="../media/image324.png"/></Relationships>
</file>

<file path=ppt/slides/_rels/slide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0.wav"/><Relationship Id="rId4" Type="http://schemas.openxmlformats.org/officeDocument/2006/relationships/image" Target="../media/image2.png"/></Relationships>
</file>

<file path=ppt/slides/_rels/slide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1.wav"/><Relationship Id="rId4" Type="http://schemas.openxmlformats.org/officeDocument/2006/relationships/image" Target="../media/image2.png"/></Relationships>
</file>

<file path=ppt/slides/_rels/slide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2.wav"/><Relationship Id="rId4" Type="http://schemas.openxmlformats.org/officeDocument/2006/relationships/image" Target="../media/image2.png"/></Relationships>
</file>

<file path=ppt/slides/_rels/slide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3.wav"/><Relationship Id="rId4" Type="http://schemas.openxmlformats.org/officeDocument/2006/relationships/image" Target="../media/image2.png"/></Relationships>
</file>

<file path=ppt/slides/_rels/slide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4.wav"/><Relationship Id="rId4" Type="http://schemas.openxmlformats.org/officeDocument/2006/relationships/image" Target="../media/image2.png"/></Relationships>
</file>

<file path=ppt/slides/_rels/slide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5.wav"/><Relationship Id="rId4" Type="http://schemas.openxmlformats.org/officeDocument/2006/relationships/image" Target="../media/image2.png"/></Relationships>
</file>

<file path=ppt/slides/_rels/slide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6.wav"/><Relationship Id="rId4" Type="http://schemas.openxmlformats.org/officeDocument/2006/relationships/image" Target="../media/image2.png"/></Relationships>
</file>

<file path=ppt/slides/_rels/slide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7.wav"/><Relationship Id="rId4" Type="http://schemas.openxmlformats.org/officeDocument/2006/relationships/image" Target="../media/image2.png"/></Relationships>
</file>

<file path=ppt/slides/_rels/slide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8.wav"/><Relationship Id="rId4" Type="http://schemas.openxmlformats.org/officeDocument/2006/relationships/image" Target="../media/image2.png"/></Relationships>
</file>

<file path=ppt/slides/_rels/slide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9.wav"/><Relationship Id="rId4" Type="http://schemas.openxmlformats.org/officeDocument/2006/relationships/image" Target="../media/image2.png"/></Relationships>
</file>

<file path=ppt/slides/_rels/slide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00.wav"/><Relationship Id="rId4" Type="http://schemas.openxmlformats.org/officeDocument/2006/relationships/image" Target="../media/image2.png"/></Relationships>
</file>

<file path=ppt/slides/_rels/slide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01.wav"/><Relationship Id="rId4" Type="http://schemas.openxmlformats.org/officeDocument/2006/relationships/image" Target="../media/image2.png"/></Relationships>
</file>

<file path=ppt/slides/_rels/slide3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audio303.wav"/><Relationship Id="rId1" Type="http://schemas.openxmlformats.org/officeDocument/2006/relationships/audio" Target="../media/audio302.wav"/><Relationship Id="rId5" Type="http://schemas.openxmlformats.org/officeDocument/2006/relationships/image" Target="../media/image2.png"/><Relationship Id="rId4" Type="http://schemas.openxmlformats.org/officeDocument/2006/relationships/image" Target="../media/image3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714356"/>
            <a:ext cx="7772400" cy="3214709"/>
          </a:xfr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ГОВОРИ</a:t>
            </a:r>
            <a:b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ПРАВИЛЬНО</a:t>
            </a:r>
            <a:endParaRPr lang="ru-RU" sz="9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28728" y="4572008"/>
            <a:ext cx="6400800" cy="2285992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Пособие по логопедии </a:t>
            </a:r>
          </a:p>
          <a:p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Звук Л</a:t>
            </a:r>
          </a:p>
        </p:txBody>
      </p:sp>
      <p:pic>
        <p:nvPicPr>
          <p:cNvPr id="7" name="~PP2928.WAV">
            <a:hlinkClick r:id="" action="ppaction://media"/>
          </p:cNvPr>
          <p:cNvPicPr>
            <a:picLocks noRot="1" noChangeAspect="1"/>
          </p:cNvPicPr>
          <p:nvPr>
            <a:wavAudioFile r:embed="rId1" name="~PP2928.WAV"/>
          </p:nvPr>
        </p:nvPicPr>
        <p:blipFill>
          <a:blip r:embed="rId3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7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 animBg="1"/>
      <p:bldP spid="5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8543956" cy="4286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Эта презентация преследует три цели : научить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ребенка правильно произносить звуки, пополнить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словарный запас и тренировка глобального чтения.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Для пополнения словарного запаса ( особенно у 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детей с общим недоразвитием речи) целесообразно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сначала давать прослушать названия слов, а затем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выключать звук и спрашивать : - Что это?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" name="~PP313.WAV">
            <a:hlinkClick r:id="" action="ppaction://media"/>
          </p:cNvPr>
          <p:cNvPicPr>
            <a:picLocks noRot="1" noChangeAspect="1"/>
          </p:cNvPicPr>
          <p:nvPr>
            <a:wavAudioFile r:embed="rId1" name="~PP313.WAV"/>
          </p:nvPr>
        </p:nvPicPr>
        <p:blipFill>
          <a:blip r:embed="rId3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Лопаточка-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широкий язык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высунуть,рассла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бить, положить на нижнюю губу. Удержать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 секунд.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Маятник-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рот приоткрыть. Высунуть узкий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язык. Двигать языком вправо-влево, не 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убирая его в глубь рта.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Парус-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рот широко открыть, узкий язык под-</a:t>
            </a:r>
          </a:p>
          <a:p>
            <a:pPr>
              <a:buNone/>
            </a:pP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нять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вверх, коснуться бугорков за верхними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зубами. Удержать 10 секунд.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Заголовок 1"/>
          <p:cNvSpPr txBox="1"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Артикуляционные упражнения</a:t>
            </a:r>
            <a:endParaRPr kumimoji="0" lang="ru-RU" sz="4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00018"/>
            <a:ext cx="8501122" cy="635798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Маляр-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сделать упражнение «Парус». Двигать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кончиком языка по небу вперед-назад.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Качели-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рот приоткрыть. Высунуть узкий язык.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Тянуться языком то к носу, то к подбородку.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Делать не торопясь.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Иголочка-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рот приоткрыть. Узкий напряжен-</a:t>
            </a:r>
          </a:p>
          <a:p>
            <a:pPr>
              <a:buNone/>
            </a:pP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ный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язык высунуть вперед как можно дальше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Змейка-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сделать упражнение «Иголочка».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Узкий, похожий на жало, язык максимально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выдвигать вперед и убирать в глубь рта.</a:t>
            </a:r>
            <a:endParaRPr lang="ru-RU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е\ч-т\mn03-3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571480"/>
            <a:ext cx="4500584" cy="45005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3137.WAV">
            <a:hlinkClick r:id="" action="ppaction://media"/>
          </p:cNvPr>
          <p:cNvPicPr>
            <a:picLocks noRot="1" noChangeAspect="1"/>
          </p:cNvPicPr>
          <p:nvPr>
            <a:wavAudioFile r:embed="rId1" name="~PP31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лаз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мое\ч-т\48948355_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571480"/>
            <a:ext cx="5923378" cy="4738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02.WAV">
            <a:hlinkClick r:id="" action="ppaction://media"/>
          </p:cNvPr>
          <p:cNvPicPr>
            <a:picLocks noRot="1" noChangeAspect="1"/>
          </p:cNvPicPr>
          <p:nvPr>
            <a:wavAudioFile r:embed="rId1" name="~PP180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лапа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ч-т\g703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357166"/>
            <a:ext cx="6381795" cy="478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7.WAV">
            <a:hlinkClick r:id="" action="ppaction://media"/>
          </p:cNvPr>
          <p:cNvPicPr>
            <a:picLocks noRot="1" noChangeAspect="1"/>
          </p:cNvPicPr>
          <p:nvPr>
            <a:wavAudioFile r:embed="rId1" name="~PP18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зола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ч-т\woodas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357165"/>
            <a:ext cx="6210640" cy="47319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088.WAV">
            <a:hlinkClick r:id="" action="ppaction://media"/>
          </p:cNvPr>
          <p:cNvPicPr>
            <a:picLocks noRot="1" noChangeAspect="1"/>
          </p:cNvPicPr>
          <p:nvPr>
            <a:wavAudioFile r:embed="rId1" name="~PP30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юла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мое\ч-т\0_9_965_11918751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500042"/>
            <a:ext cx="4286280" cy="47010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034.WAV">
            <a:hlinkClick r:id="" action="ppaction://media"/>
          </p:cNvPr>
          <p:cNvPicPr>
            <a:picLocks noRot="1" noChangeAspect="1"/>
          </p:cNvPicPr>
          <p:nvPr>
            <a:wavAudioFile r:embed="rId1" name="~PP203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лавка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ч-т\20287453_lav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71480"/>
            <a:ext cx="6268108" cy="45720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44.WAV">
            <a:hlinkClick r:id="" action="ppaction://media"/>
          </p:cNvPr>
          <p:cNvPicPr>
            <a:picLocks noRot="1" noChangeAspect="1"/>
          </p:cNvPicPr>
          <p:nvPr>
            <a:wavAudioFile r:embed="rId1" name="~PP54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лампа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D:\мое\ч-т\lrg-397-lamp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571480"/>
            <a:ext cx="3666176" cy="48810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10.WAV">
            <a:hlinkClick r:id="" action="ppaction://media"/>
          </p:cNvPr>
          <p:cNvPicPr>
            <a:picLocks noRot="1" noChangeAspect="1"/>
          </p:cNvPicPr>
          <p:nvPr>
            <a:wavAudioFile r:embed="rId1" name="~PP37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кулак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ч-т\1219777169_kula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1" y="357166"/>
            <a:ext cx="3881737" cy="49291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85.WAV">
            <a:hlinkClick r:id="" action="ppaction://media"/>
          </p:cNvPr>
          <p:cNvPicPr>
            <a:picLocks noRot="1" noChangeAspect="1"/>
          </p:cNvPicPr>
          <p:nvPr>
            <a:wavAudioFile r:embed="rId1" name="~PP24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калач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ч-т\karavai_bel_zve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642918"/>
            <a:ext cx="4643470" cy="46434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18.WAV">
            <a:hlinkClick r:id="" action="ppaction://media"/>
          </p:cNvPr>
          <p:cNvPicPr>
            <a:picLocks noRot="1" noChangeAspect="1"/>
          </p:cNvPicPr>
          <p:nvPr>
            <a:wavAudioFile r:embed="rId1" name="~PP161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салат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D:\мое\ч-т\greeksl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28604"/>
            <a:ext cx="6107948" cy="48863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24.WAV">
            <a:hlinkClick r:id="" action="ppaction://media"/>
          </p:cNvPr>
          <p:cNvPicPr>
            <a:picLocks noRot="1" noChangeAspect="1"/>
          </p:cNvPicPr>
          <p:nvPr>
            <a:wavAudioFile r:embed="rId1" name="~PP4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халат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D:\мое\ч-т\gallery_8739_722_8169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28604"/>
            <a:ext cx="3714776" cy="49464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44.WAV">
            <a:hlinkClick r:id="" action="ppaction://media"/>
          </p:cNvPr>
          <p:cNvPicPr>
            <a:picLocks noRot="1" noChangeAspect="1"/>
          </p:cNvPicPr>
          <p:nvPr>
            <a:wavAudioFile r:embed="rId1" name="~PP354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скала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D:\мое\ч-т\sham_big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453233" cy="4839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240.WAV">
            <a:hlinkClick r:id="" action="ppaction://media"/>
          </p:cNvPr>
          <p:cNvPicPr>
            <a:picLocks noRot="1" noChangeAspect="1"/>
          </p:cNvPicPr>
          <p:nvPr>
            <a:wavAudioFile r:embed="rId1" name="~PP22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водолаз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D:\мое\ч-т\водолаз кру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28604"/>
            <a:ext cx="7357048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80.WAV">
            <a:hlinkClick r:id="" action="ppaction://media"/>
          </p:cNvPr>
          <p:cNvPicPr>
            <a:picLocks noRot="1" noChangeAspect="1"/>
          </p:cNvPicPr>
          <p:nvPr>
            <a:wavAudioFile r:embed="rId1" name="~PP128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палатка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D:\мое\ч-т\palatka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428604"/>
            <a:ext cx="4857784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5.WAV">
            <a:hlinkClick r:id="" action="ppaction://media"/>
          </p:cNvPr>
          <p:cNvPicPr>
            <a:picLocks noRot="1" noChangeAspect="1"/>
          </p:cNvPicPr>
          <p:nvPr>
            <a:wavAudioFile r:embed="rId1" name="~PP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булавка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 descr="D:\мое\ч-т\prt54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571480"/>
            <a:ext cx="4929222" cy="49934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56.WAV">
            <a:hlinkClick r:id="" action="ppaction://media"/>
          </p:cNvPr>
          <p:cNvPicPr>
            <a:picLocks noRot="1" noChangeAspect="1"/>
          </p:cNvPicPr>
          <p:nvPr>
            <a:wavAudioFile r:embed="rId1" name="~PP295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ласточка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 descr="D:\мое\ч-т\_DSC8104+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7024710" cy="50402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68.WAV">
            <a:hlinkClick r:id="" action="ppaction://media"/>
          </p:cNvPr>
          <p:cNvPicPr>
            <a:picLocks noRot="1" noChangeAspect="1"/>
          </p:cNvPicPr>
          <p:nvPr>
            <a:wavAudioFile r:embed="rId1" name="~PP166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ландыш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D:\мое\ч-т\16245052_landuysh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57166"/>
            <a:ext cx="4604328" cy="5156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61.WAV">
            <a:hlinkClick r:id="" action="ppaction://media"/>
          </p:cNvPr>
          <p:cNvPicPr>
            <a:picLocks noRot="1" noChangeAspect="1"/>
          </p:cNvPicPr>
          <p:nvPr>
            <a:wavAudioFile r:embed="rId1" name="~PP6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лоб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 descr="D:\мое\ч-т\307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8816" y="597186"/>
            <a:ext cx="6162142" cy="47653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079.WAV">
            <a:hlinkClick r:id="" action="ppaction://media"/>
          </p:cNvPr>
          <p:cNvPicPr>
            <a:picLocks noRot="1" noChangeAspect="1"/>
          </p:cNvPicPr>
          <p:nvPr>
            <a:wavAudioFile r:embed="rId1" name="~PP307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лом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D:\мое\ч-т\253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3477" y="535750"/>
            <a:ext cx="6334184" cy="47506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00.WAV">
            <a:hlinkClick r:id="" action="ppaction://media"/>
          </p:cNvPr>
          <p:cNvPicPr>
            <a:picLocks noRot="1" noChangeAspect="1"/>
          </p:cNvPicPr>
          <p:nvPr>
            <a:wavAudioFile r:embed="rId1" name="~PP19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лодка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 descr="D:\мое\ч-т\42340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428604"/>
            <a:ext cx="6411192" cy="5022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56.WAV">
            <a:hlinkClick r:id="" action="ppaction://media"/>
          </p:cNvPr>
          <p:cNvPicPr>
            <a:picLocks noRot="1" noChangeAspect="1"/>
          </p:cNvPicPr>
          <p:nvPr>
            <a:wavAudioFile r:embed="rId1" name="~PP45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ложка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6" name="Picture 2" descr="D:\мое\ч-т\ECO_0205-cop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4293" y="606092"/>
            <a:ext cx="6998169" cy="47167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638.WAV">
            <a:hlinkClick r:id="" action="ppaction://media"/>
          </p:cNvPr>
          <p:cNvPicPr>
            <a:picLocks noRot="1" noChangeAspect="1"/>
          </p:cNvPicPr>
          <p:nvPr>
            <a:wavAudioFile r:embed="rId1" name="~PP363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лошадь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 descr="D:\мое\ч-т\shor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71480"/>
            <a:ext cx="6500858" cy="4875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740.WAV">
            <a:hlinkClick r:id="" action="ppaction://media"/>
          </p:cNvPr>
          <p:cNvPicPr>
            <a:picLocks noRot="1" noChangeAspect="1"/>
          </p:cNvPicPr>
          <p:nvPr>
            <a:wavAudioFile r:embed="rId1" name="~PP27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калоши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 descr="D:\мое\ч-т\365695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357166"/>
            <a:ext cx="4857784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05.WAV">
            <a:hlinkClick r:id="" action="ppaction://media"/>
          </p:cNvPr>
          <p:cNvPicPr>
            <a:picLocks noRot="1" noChangeAspect="1"/>
          </p:cNvPicPr>
          <p:nvPr>
            <a:wavAudioFile r:embed="rId1" name="~PP140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болото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5" name="Picture 3" descr="D:\мое\ч-т\bolo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714356"/>
            <a:ext cx="7058025" cy="4762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27.WAV">
            <a:hlinkClick r:id="" action="ppaction://media"/>
          </p:cNvPr>
          <p:cNvPicPr>
            <a:picLocks noRot="1" noChangeAspect="1"/>
          </p:cNvPicPr>
          <p:nvPr>
            <a:wavAudioFile r:embed="rId1" name="~PP22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колодец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 descr="D:\мое\ч-т\колодец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571480"/>
            <a:ext cx="3924300" cy="4848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16.WAV">
            <a:hlinkClick r:id="" action="ppaction://media"/>
          </p:cNvPr>
          <p:cNvPicPr>
            <a:picLocks noRot="1" noChangeAspect="1"/>
          </p:cNvPicPr>
          <p:nvPr>
            <a:wavAudioFile r:embed="rId1" name="~PP331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поломка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6" name="Picture 2" descr="D:\мое\ч-т\1_7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571480"/>
            <a:ext cx="7500990" cy="47959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08.WAV">
            <a:hlinkClick r:id="" action="ppaction://media"/>
          </p:cNvPr>
          <p:cNvPicPr>
            <a:picLocks noRot="1" noChangeAspect="1"/>
          </p:cNvPicPr>
          <p:nvPr>
            <a:wavAudioFile r:embed="rId1" name="~PP230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голодная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 descr="D:\мое\ч-т\1217215779_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57166"/>
            <a:ext cx="7692905" cy="51322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61.WAV">
            <a:hlinkClick r:id="" action="ppaction://media"/>
          </p:cNvPr>
          <p:cNvPicPr>
            <a:picLocks noRot="1" noChangeAspect="1"/>
          </p:cNvPicPr>
          <p:nvPr>
            <a:wavAudioFile r:embed="rId1" name="~PP11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холодная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4" name="Picture 2" descr="D:\мое\ч-т\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57166"/>
            <a:ext cx="6635404" cy="46945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06.WAV">
            <a:hlinkClick r:id="" action="ppaction://media"/>
          </p:cNvPr>
          <p:cNvPicPr>
            <a:picLocks noRot="1" noChangeAspect="1"/>
          </p:cNvPicPr>
          <p:nvPr>
            <a:wavAudioFile r:embed="rId1" name="~PP60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698" name="Picture 2" descr="D:\мое\ч-т\18195674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28604"/>
            <a:ext cx="6283193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05.WAV">
            <a:hlinkClick r:id="" action="ppaction://media"/>
          </p:cNvPr>
          <p:cNvPicPr>
            <a:picLocks noRot="1" noChangeAspect="1"/>
          </p:cNvPicPr>
          <p:nvPr>
            <a:wavAudioFile r:embed="rId1" name="~PP330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луч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22" name="Picture 2" descr="D:\мое\ч-т\phisic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428604"/>
            <a:ext cx="5161274" cy="49196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07.WAV">
            <a:hlinkClick r:id="" action="ppaction://media"/>
          </p:cNvPr>
          <p:cNvPicPr>
            <a:picLocks noRot="1" noChangeAspect="1"/>
          </p:cNvPicPr>
          <p:nvPr>
            <a:wavAudioFile r:embed="rId1" name="~PP24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лужа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1746" name="Picture 2" descr="D:\мое\ч-т\2755060_c150c8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214290"/>
            <a:ext cx="3929091" cy="52387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010.WAV">
            <a:hlinkClick r:id="" action="ppaction://media"/>
          </p:cNvPr>
          <p:cNvPicPr>
            <a:picLocks noRot="1" noChangeAspect="1"/>
          </p:cNvPicPr>
          <p:nvPr>
            <a:wavAudioFile r:embed="rId1" name="~PP10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лунка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2770" name="Picture 2" descr="D:\мое\ч-т\lunka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642918"/>
            <a:ext cx="6279546" cy="47192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942.WAV">
            <a:hlinkClick r:id="" action="ppaction://media"/>
          </p:cNvPr>
          <p:cNvPicPr>
            <a:picLocks noRot="1" noChangeAspect="1"/>
          </p:cNvPicPr>
          <p:nvPr>
            <a:wavAudioFile r:embed="rId1" name="~PP394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6866" name="Picture 2" descr="D:\мое\ч-т\2008090909072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571480"/>
            <a:ext cx="4762520" cy="4762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42.WAV">
            <a:hlinkClick r:id="" action="ppaction://media"/>
          </p:cNvPr>
          <p:cNvPicPr>
            <a:picLocks noRot="1" noChangeAspect="1"/>
          </p:cNvPicPr>
          <p:nvPr>
            <a:wavAudioFile r:embed="rId1" name="~PP284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тулуп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3794" name="Picture 2" descr="D:\мое\ч-т\18744img_10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4620" y="285729"/>
            <a:ext cx="4090520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25.WAV">
            <a:hlinkClick r:id="" action="ppaction://media"/>
          </p:cNvPr>
          <p:cNvPicPr>
            <a:picLocks noRot="1" noChangeAspect="1"/>
          </p:cNvPicPr>
          <p:nvPr>
            <a:wavAudioFile r:embed="rId1" name="~PP172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белуга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4818" name="Picture 2" descr="D:\мое\ч-т\9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57166"/>
            <a:ext cx="4786346" cy="4977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40.WAV">
            <a:hlinkClick r:id="" action="ppaction://media"/>
          </p:cNvPr>
          <p:cNvPicPr>
            <a:picLocks noRot="1" noChangeAspect="1"/>
          </p:cNvPicPr>
          <p:nvPr>
            <a:wavAudioFile r:embed="rId1" name="~PP6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шалун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5842" name="Picture 2" descr="D:\мое\ч-т\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00042"/>
            <a:ext cx="7179518" cy="478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54.WAV">
            <a:hlinkClick r:id="" action="ppaction://media"/>
          </p:cNvPr>
          <p:cNvPicPr>
            <a:picLocks noRot="1" noChangeAspect="1"/>
          </p:cNvPicPr>
          <p:nvPr>
            <a:wavAudioFile r:embed="rId1" name="~PP38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лыко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7890" name="Picture 2" descr="D:\мое\ч-т\mochal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785926"/>
            <a:ext cx="2857500" cy="2609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7891" name="Picture 3" descr="D:\мое\ч-т\129762-1-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1071546"/>
            <a:ext cx="4762500" cy="3571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831.WAV">
            <a:hlinkClick r:id="" action="ppaction://media"/>
          </p:cNvPr>
          <p:cNvPicPr>
            <a:picLocks noRot="1" noChangeAspect="1"/>
          </p:cNvPicPr>
          <p:nvPr>
            <a:wavAudioFile r:embed="rId1" name="~PP2831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лыжи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8914" name="Picture 2" descr="D:\мое\ч-т\volkl08ts_ps_12ft_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642918"/>
            <a:ext cx="7184600" cy="45720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78.WAV">
            <a:hlinkClick r:id="" action="ppaction://media"/>
          </p:cNvPr>
          <p:cNvPicPr>
            <a:picLocks noRot="1" noChangeAspect="1"/>
          </p:cNvPicPr>
          <p:nvPr>
            <a:wavAudioFile r:embed="rId1" name="~PP317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лыжник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9938" name="Picture 2" descr="D:\мое\ч-т\ski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57166"/>
            <a:ext cx="7386762" cy="49328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03.WAV">
            <a:hlinkClick r:id="" action="ppaction://media"/>
          </p:cNvPr>
          <p:cNvPicPr>
            <a:picLocks noRot="1" noChangeAspect="1"/>
          </p:cNvPicPr>
          <p:nvPr>
            <a:wavAudioFile r:embed="rId1" name="~PP17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62" name="Picture 2" descr="D:\мое\ч-т\oxen-yoked1tm4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8802" y="357166"/>
            <a:ext cx="5339279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18.WAV">
            <a:hlinkClick r:id="" action="ppaction://media"/>
          </p:cNvPr>
          <p:cNvPicPr>
            <a:picLocks noRot="1" noChangeAspect="1"/>
          </p:cNvPicPr>
          <p:nvPr>
            <a:wavAudioFile r:embed="rId1" name="~PP61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столы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1987" name="Picture 3" descr="D:\мое\ч-т\581978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57167"/>
            <a:ext cx="3524248" cy="27224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988" name="Picture 4" descr="D:\мое\ч-т\kuh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1857364"/>
            <a:ext cx="3413144" cy="3114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504.WAV">
            <a:hlinkClick r:id="" action="ppaction://media"/>
          </p:cNvPr>
          <p:cNvPicPr>
            <a:picLocks noRot="1" noChangeAspect="1"/>
          </p:cNvPicPr>
          <p:nvPr>
            <a:wavAudioFile r:embed="rId1" name="~PP3504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полынь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3010" name="Picture 2" descr="D:\мое\ч-т\4318619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85728"/>
            <a:ext cx="3786199" cy="50482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69.WAV">
            <a:hlinkClick r:id="" action="ppaction://media"/>
          </p:cNvPr>
          <p:cNvPicPr>
            <a:picLocks noRot="1" noChangeAspect="1"/>
          </p:cNvPicPr>
          <p:nvPr>
            <a:wavAudioFile r:embed="rId1" name="~PP21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булыжники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4034" name="Picture 2" descr="D:\мое\ч-т\stone70-300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714356"/>
            <a:ext cx="6419080" cy="48301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43.WAV">
            <a:hlinkClick r:id="" action="ppaction://media"/>
          </p:cNvPr>
          <p:cNvPicPr>
            <a:picLocks noRot="1" noChangeAspect="1"/>
          </p:cNvPicPr>
          <p:nvPr>
            <a:wavAudioFile r:embed="rId1" name="~PP14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улыбка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5059" name="Picture 3" descr="D:\мое\ч-т\27256318_art_vetton_ru_7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85728"/>
            <a:ext cx="6667500" cy="5210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98.WAV">
            <a:hlinkClick r:id="" action="ppaction://media"/>
          </p:cNvPr>
          <p:cNvPicPr>
            <a:picLocks noRot="1" noChangeAspect="1"/>
          </p:cNvPicPr>
          <p:nvPr>
            <a:wavAudioFile r:embed="rId1" name="~PP49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лапша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мое\ч-т\bdf1a33d7346a2c434cb6445ba49b5fc_blowup_vege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557386" cy="4883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31.WAV">
            <a:hlinkClick r:id="" action="ppaction://media"/>
          </p:cNvPr>
          <p:cNvPicPr>
            <a:picLocks noRot="1" noChangeAspect="1"/>
          </p:cNvPicPr>
          <p:nvPr>
            <a:wavAudioFile r:embed="rId1" name="~PP343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лавина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мое\ч-т\Lav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85728"/>
            <a:ext cx="6815134" cy="51113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252.WAV">
            <a:hlinkClick r:id="" action="ppaction://media"/>
          </p:cNvPr>
          <p:cNvPicPr>
            <a:picLocks noRot="1" noChangeAspect="1"/>
          </p:cNvPicPr>
          <p:nvPr>
            <a:wavAudioFile r:embed="rId1" name="~PP225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лужок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ч-т\������ 2008��� 0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00042"/>
            <a:ext cx="6477044" cy="48577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03.WAV">
            <a:hlinkClick r:id="" action="ppaction://media"/>
          </p:cNvPr>
          <p:cNvPicPr>
            <a:picLocks noRot="1" noChangeAspect="1"/>
          </p:cNvPicPr>
          <p:nvPr>
            <a:wavAudioFile r:embed="rId1" name="~PP16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ч-т\lumiere_laveder_fu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28604"/>
            <a:ext cx="7620000" cy="4924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81.WAV">
            <a:hlinkClick r:id="" action="ppaction://media"/>
          </p:cNvPr>
          <p:cNvPicPr>
            <a:picLocks noRot="1" noChangeAspect="1"/>
          </p:cNvPicPr>
          <p:nvPr>
            <a:wavAudioFile r:embed="rId1" name="~PP58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лужайка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мое\ч-т\lawn-lin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00042"/>
            <a:ext cx="6488113" cy="48974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32.WAV">
            <a:hlinkClick r:id="" action="ppaction://media"/>
          </p:cNvPr>
          <p:cNvPicPr>
            <a:picLocks noRot="1" noChangeAspect="1"/>
          </p:cNvPicPr>
          <p:nvPr>
            <a:wavAudioFile r:embed="rId1" name="~PP373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лукошко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ч-т\187_0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357166"/>
            <a:ext cx="5080000" cy="50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50.WAV">
            <a:hlinkClick r:id="" action="ppaction://media"/>
          </p:cNvPr>
          <p:cNvPicPr>
            <a:picLocks noRot="1" noChangeAspect="1"/>
          </p:cNvPicPr>
          <p:nvPr>
            <a:wavAudioFile r:embed="rId1" name="~PP285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голубь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D:\мое\ч-т\51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357166"/>
            <a:ext cx="5080000" cy="50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08.WAV">
            <a:hlinkClick r:id="" action="ppaction://media"/>
          </p:cNvPr>
          <p:cNvPicPr>
            <a:picLocks noRot="1" noChangeAspect="1"/>
          </p:cNvPicPr>
          <p:nvPr>
            <a:wavAudioFile r:embed="rId1" name="~PP160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жёлудь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ч-т\0_e2e4_76ebbc67_-1-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71480"/>
            <a:ext cx="6350000" cy="4762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73.WAV">
            <a:hlinkClick r:id="" action="ppaction://media"/>
          </p:cNvPr>
          <p:cNvPicPr>
            <a:picLocks noRot="1" noChangeAspect="1"/>
          </p:cNvPicPr>
          <p:nvPr>
            <a:wavAudioFile r:embed="rId1" name="~PP77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палуба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ч-т\171555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833033" cy="51263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49.WAV">
            <a:hlinkClick r:id="" action="ppaction://media"/>
          </p:cNvPr>
          <p:cNvPicPr>
            <a:picLocks noRot="1" noChangeAspect="1"/>
          </p:cNvPicPr>
          <p:nvPr>
            <a:wavAudioFile r:embed="rId1" name="~PP404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голубцы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3" name="Picture 3" descr="D:\мое\ч-т\1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6858048" cy="50326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010.WAV">
            <a:hlinkClick r:id="" action="ppaction://media"/>
          </p:cNvPr>
          <p:cNvPicPr>
            <a:picLocks noRot="1" noChangeAspect="1"/>
          </p:cNvPicPr>
          <p:nvPr>
            <a:wavAudioFile r:embed="rId1" name="~PP30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вилы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D:\мое\ч-т\з\100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85728"/>
            <a:ext cx="3486150" cy="5238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69.WAV">
            <a:hlinkClick r:id="" action="ppaction://media"/>
          </p:cNvPr>
          <p:cNvPicPr>
            <a:picLocks noRot="1" noChangeAspect="1"/>
          </p:cNvPicPr>
          <p:nvPr>
            <a:wavAudioFile r:embed="rId1" name="~PP17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белый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D:\мое\ч-т\з\1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6896116" cy="51726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44.WAV">
            <a:hlinkClick r:id="" action="ppaction://media"/>
          </p:cNvPr>
          <p:cNvPicPr>
            <a:picLocks noRot="1" noChangeAspect="1"/>
          </p:cNvPicPr>
          <p:nvPr>
            <a:wavAudioFile r:embed="rId1" name="~PP54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алый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D:\мое\ч-т\Aluye_parus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71480"/>
            <a:ext cx="6572296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45.WAV">
            <a:hlinkClick r:id="" action="ppaction://media"/>
          </p:cNvPr>
          <p:cNvPicPr>
            <a:picLocks noRot="1" noChangeAspect="1"/>
          </p:cNvPicPr>
          <p:nvPr>
            <a:wavAudioFile r:embed="rId1" name="~PP344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смелый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9" name="Picture 3" descr="D:\мое\ч-т\37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28604"/>
            <a:ext cx="7473514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516.WAV">
            <a:hlinkClick r:id="" action="ppaction://media"/>
          </p:cNvPr>
          <p:cNvPicPr>
            <a:picLocks noRot="1" noChangeAspect="1"/>
          </p:cNvPicPr>
          <p:nvPr>
            <a:wavAudioFile r:embed="rId1" name="~PP251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унылый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 descr="D:\мое\ч-т\41877876_1238529935_800x9840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85728"/>
            <a:ext cx="3476636" cy="52149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62.WAV">
            <a:hlinkClick r:id="" action="ppaction://media"/>
          </p:cNvPr>
          <p:cNvPicPr>
            <a:picLocks noRot="1" noChangeAspect="1"/>
          </p:cNvPicPr>
          <p:nvPr>
            <a:wavAudioFile r:embed="rId1" name="~PP146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спелый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 descr="D:\мое\ч-т\з\44200933_persi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2098" y="571480"/>
            <a:ext cx="7783140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97.WAV">
            <a:hlinkClick r:id="" action="ppaction://media"/>
          </p:cNvPr>
          <p:cNvPicPr>
            <a:picLocks noRot="1" noChangeAspect="1"/>
          </p:cNvPicPr>
          <p:nvPr>
            <a:wavAudioFile r:embed="rId1" name="~PP239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пчёлы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D:\мое\ч-т\з\A03_1_05_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428604"/>
            <a:ext cx="4786345" cy="50066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18.WAV">
            <a:hlinkClick r:id="" action="ppaction://media"/>
          </p:cNvPr>
          <p:cNvPicPr>
            <a:picLocks noRot="1" noChangeAspect="1"/>
          </p:cNvPicPr>
          <p:nvPr>
            <a:wavAudioFile r:embed="rId1" name="~PP121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пеналы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 descr="D:\мое\ч-т\з\1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57166"/>
            <a:ext cx="6513511" cy="51858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.WAV">
            <a:hlinkClick r:id="" action="ppaction://media"/>
          </p:cNvPr>
          <p:cNvPicPr>
            <a:picLocks noRot="1" noChangeAspect="1"/>
          </p:cNvPicPr>
          <p:nvPr>
            <a:wavAudioFile r:embed="rId1" name="~PP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обвалы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D:\мое\ч-т\з\1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28604"/>
            <a:ext cx="3214710" cy="48523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459" name="Picture 3" descr="D:\мое\ч-т\з\1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500042"/>
            <a:ext cx="3214710" cy="48220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43.WAV">
            <a:hlinkClick r:id="" action="ppaction://media"/>
          </p:cNvPr>
          <p:cNvPicPr>
            <a:picLocks noRot="1" noChangeAspect="1"/>
          </p:cNvPicPr>
          <p:nvPr>
            <a:wavAudioFile r:embed="rId1" name="~PP3643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бокалы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 descr="D:\мое\ч-т\118653353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28604"/>
            <a:ext cx="3929090" cy="49018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088.WAV">
            <a:hlinkClick r:id="" action="ppaction://media"/>
          </p:cNvPr>
          <p:cNvPicPr>
            <a:picLocks noRot="1" noChangeAspect="1"/>
          </p:cNvPicPr>
          <p:nvPr>
            <a:wavAudioFile r:embed="rId1" name="~PP30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каналы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6" name="Picture 2" descr="D:\мое\ч-т\post-152-12006717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000108"/>
            <a:ext cx="3658512" cy="39290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507" name="Picture 3" descr="D:\мое\ч-т\м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1428736"/>
            <a:ext cx="4262441" cy="31968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752.WAV">
            <a:hlinkClick r:id="" action="ppaction://media"/>
          </p:cNvPr>
          <p:cNvPicPr>
            <a:picLocks noRot="1" noChangeAspect="1"/>
          </p:cNvPicPr>
          <p:nvPr>
            <a:wavAudioFile r:embed="rId1" name="~PP275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малыши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 descr="D:\мое\ч-т\132054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71480"/>
            <a:ext cx="6191250" cy="4848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92.WAV">
            <a:hlinkClick r:id="" action="ppaction://media"/>
          </p:cNvPr>
          <p:cNvPicPr>
            <a:picLocks noRot="1" noChangeAspect="1"/>
          </p:cNvPicPr>
          <p:nvPr>
            <a:wavAudioFile r:embed="rId1" name="~PP179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каникулы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 descr="D:\мое\ч-т\з\10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285728"/>
            <a:ext cx="4307514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047.WAV">
            <a:hlinkClick r:id="" action="ppaction://media"/>
          </p:cNvPr>
          <p:cNvPicPr>
            <a:picLocks noRot="1" noChangeAspect="1"/>
          </p:cNvPicPr>
          <p:nvPr>
            <a:wavAudioFile r:embed="rId1" name="~PP304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полыхает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 descr="D:\мое\ч-т\з\10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6592777" cy="49477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29.WAV">
            <a:hlinkClick r:id="" action="ppaction://media"/>
          </p:cNvPr>
          <p:cNvPicPr>
            <a:picLocks noRot="1" noChangeAspect="1"/>
          </p:cNvPicPr>
          <p:nvPr>
            <a:wavAudioFile r:embed="rId1" name="~PP29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глаза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4" name="Picture 2" descr="D:\мое\ч-т\Глаза 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643050"/>
            <a:ext cx="8177170" cy="2643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69.WAV">
            <a:hlinkClick r:id="" action="ppaction://media"/>
          </p:cNvPr>
          <p:cNvPicPr>
            <a:picLocks noRot="1" noChangeAspect="1"/>
          </p:cNvPicPr>
          <p:nvPr>
            <a:wavAudioFile r:embed="rId1" name="~PP14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злак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43" name="Picture 3" descr="D:\мое\ч-т\з\2931082_7f23d8a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00042"/>
            <a:ext cx="7251700" cy="48275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1.WAV">
            <a:hlinkClick r:id="" action="ppaction://media"/>
          </p:cNvPr>
          <p:cNvPicPr>
            <a:picLocks noRot="1" noChangeAspect="1"/>
          </p:cNvPicPr>
          <p:nvPr>
            <a:wavAudioFile r:embed="rId1" name="~PP18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благодарность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7" name="Picture 3" descr="D:\мое\ч-т\з\1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85728"/>
            <a:ext cx="3786214" cy="51719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29.WAV">
            <a:hlinkClick r:id="" action="ppaction://media"/>
          </p:cNvPr>
          <p:cNvPicPr>
            <a:picLocks noRot="1" noChangeAspect="1"/>
          </p:cNvPicPr>
          <p:nvPr>
            <a:wavAudioFile r:embed="rId1" name="~PP31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гладкий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 descr="D:\мое\ч-т\з\1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85728"/>
            <a:ext cx="6858048" cy="51441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26.WAV">
            <a:hlinkClick r:id="" action="ppaction://media"/>
          </p:cNvPr>
          <p:cNvPicPr>
            <a:picLocks noRot="1" noChangeAspect="1"/>
          </p:cNvPicPr>
          <p:nvPr>
            <a:wavAudioFile r:embed="rId1" name="~PP182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кладовая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4" name="Picture 2" descr="D:\мое\ч-т\22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214290"/>
            <a:ext cx="4295783" cy="52626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099.WAV">
            <a:hlinkClick r:id="" action="ppaction://media"/>
          </p:cNvPr>
          <p:cNvPicPr>
            <a:picLocks noRot="1" noChangeAspect="1"/>
          </p:cNvPicPr>
          <p:nvPr>
            <a:wavAudioFile r:embed="rId1" name="~PP109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класс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698" name="Picture 2" descr="D:\мое\ч-т\з\1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681138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67.WAV">
            <a:hlinkClick r:id="" action="ppaction://media"/>
          </p:cNvPr>
          <p:cNvPicPr>
            <a:picLocks noRot="1" noChangeAspect="1"/>
          </p:cNvPicPr>
          <p:nvPr>
            <a:wavAudioFile r:embed="rId1" name="~PP37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пламя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22" name="Picture 2" descr="D:\мое\ч-т\з\1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571480"/>
            <a:ext cx="5391150" cy="4857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07.WAV">
            <a:hlinkClick r:id="" action="ppaction://media"/>
          </p:cNvPr>
          <p:cNvPicPr>
            <a:picLocks noRot="1" noChangeAspect="1"/>
          </p:cNvPicPr>
          <p:nvPr>
            <a:wavAudioFile r:embed="rId1" name="~PP23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пластинка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1746" name="Picture 2" descr="D:\мое\ч-т\з\1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506" y="279400"/>
            <a:ext cx="5263410" cy="52213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91.WAV">
            <a:hlinkClick r:id="" action="ppaction://media"/>
          </p:cNvPr>
          <p:cNvPicPr>
            <a:picLocks noRot="1" noChangeAspect="1"/>
          </p:cNvPicPr>
          <p:nvPr>
            <a:wavAudioFile r:embed="rId1" name="~PP11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плавать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2770" name="Picture 2" descr="D:\мое\ч-т\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7021673" cy="48355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921.WAV">
            <a:hlinkClick r:id="" action="ppaction://media"/>
          </p:cNvPr>
          <p:cNvPicPr>
            <a:picLocks noRot="1" noChangeAspect="1"/>
          </p:cNvPicPr>
          <p:nvPr>
            <a:wavAudioFile r:embed="rId1" name="~PP39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пластмасса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3794" name="Picture 2" descr="D:\мое\ч-т\rosseplastic_kart_6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428604"/>
            <a:ext cx="6055745" cy="49202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01.WAV">
            <a:hlinkClick r:id="" action="ppaction://media"/>
          </p:cNvPr>
          <p:cNvPicPr>
            <a:picLocks noRot="1" noChangeAspect="1"/>
          </p:cNvPicPr>
          <p:nvPr>
            <a:wavAudioFile r:embed="rId1" name="~PP310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платок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4818" name="Picture 2" descr="D:\мое\ч-т\14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85728"/>
            <a:ext cx="5000645" cy="50006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23.WAV">
            <a:hlinkClick r:id="" action="ppaction://media"/>
          </p:cNvPr>
          <p:cNvPicPr>
            <a:picLocks noRot="1" noChangeAspect="1"/>
          </p:cNvPicPr>
          <p:nvPr>
            <a:wavAudioFile r:embed="rId1" name="~PP142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Сладкий сон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5842" name="Picture 2" descr="D:\мое\ч-т\Сладкий сон -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85728"/>
            <a:ext cx="7590172" cy="4995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69.WAV">
            <a:hlinkClick r:id="" action="ppaction://media"/>
          </p:cNvPr>
          <p:cNvPicPr>
            <a:picLocks noRot="1" noChangeAspect="1"/>
          </p:cNvPicPr>
          <p:nvPr>
            <a:wavAudioFile r:embed="rId1" name="~PP3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заплатка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6866" name="Picture 2" descr="D:\мое\ч-т\з\1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6308" y="428604"/>
            <a:ext cx="5724649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36.WAV">
            <a:hlinkClick r:id="" action="ppaction://media"/>
          </p:cNvPr>
          <p:cNvPicPr>
            <a:picLocks noRot="1" noChangeAspect="1"/>
          </p:cNvPicPr>
          <p:nvPr>
            <a:wavAudioFile r:embed="rId1" name="~PP353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флаг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7890" name="Picture 2" descr="D:\мое\ч-т\з\1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357166"/>
            <a:ext cx="6357982" cy="50863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11.WAV">
            <a:hlinkClick r:id="" action="ppaction://media"/>
          </p:cNvPr>
          <p:cNvPicPr>
            <a:picLocks noRot="1" noChangeAspect="1"/>
          </p:cNvPicPr>
          <p:nvPr>
            <a:wavAudioFile r:embed="rId1" name="~PP181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флакон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8914" name="Picture 2" descr="D:\мое\ч-т\14070600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71030"/>
            <a:ext cx="4071966" cy="5077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3.WAV">
            <a:hlinkClick r:id="" action="ppaction://media"/>
          </p:cNvPr>
          <p:cNvPicPr>
            <a:picLocks noRot="1" noChangeAspect="1"/>
          </p:cNvPicPr>
          <p:nvPr>
            <a:wavAudioFile r:embed="rId1" name="~PP38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блок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9938" name="Picture 2" descr="D:\мое\ч-т\03-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357166"/>
            <a:ext cx="5048272" cy="5048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13.WAV">
            <a:hlinkClick r:id="" action="ppaction://media"/>
          </p:cNvPr>
          <p:cNvPicPr>
            <a:picLocks noRot="1" noChangeAspect="1"/>
          </p:cNvPicPr>
          <p:nvPr>
            <a:wavAudioFile r:embed="rId1" name="~PP311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глобус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62" name="Picture 2" descr="D:\мое\ч-т\levitron_glob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428604"/>
            <a:ext cx="4976814" cy="49768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96.WAV">
            <a:hlinkClick r:id="" action="ppaction://media"/>
          </p:cNvPr>
          <p:cNvPicPr>
            <a:picLocks noRot="1" noChangeAspect="1"/>
          </p:cNvPicPr>
          <p:nvPr>
            <a:wavAudioFile r:embed="rId1" name="~PP199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плот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1986" name="Picture 2" descr="D:\мое\ч-т\068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85728"/>
            <a:ext cx="5214974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989.WAV">
            <a:hlinkClick r:id="" action="ppaction://media"/>
          </p:cNvPr>
          <p:cNvPicPr>
            <a:picLocks noRot="1" noChangeAspect="1"/>
          </p:cNvPicPr>
          <p:nvPr>
            <a:wavAudioFile r:embed="rId1" name="~PP9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3010" name="Picture 2" descr="D:\мое\ч-т\з\1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00042"/>
            <a:ext cx="6524671" cy="48935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28.WAV">
            <a:hlinkClick r:id="" action="ppaction://media"/>
          </p:cNvPr>
          <p:cNvPicPr>
            <a:picLocks noRot="1" noChangeAspect="1"/>
          </p:cNvPicPr>
          <p:nvPr>
            <a:wavAudioFile r:embed="rId1" name="~PP382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площадь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4034" name="Picture 2" descr="D:\мое\ч-т\bgu-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28604"/>
            <a:ext cx="6667520" cy="5000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22.WAV">
            <a:hlinkClick r:id="" action="ppaction://media"/>
          </p:cNvPr>
          <p:cNvPicPr>
            <a:picLocks noRot="1" noChangeAspect="1"/>
          </p:cNvPicPr>
          <p:nvPr>
            <a:wavAudioFile r:embed="rId1" name="~PP232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слон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5058" name="Picture 2" descr="D:\мое\ч-т\з\1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724506" cy="48660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065.WAV">
            <a:hlinkClick r:id="" action="ppaction://media"/>
          </p:cNvPr>
          <p:cNvPicPr>
            <a:picLocks noRot="1" noChangeAspect="1"/>
          </p:cNvPicPr>
          <p:nvPr>
            <a:wavAudioFile r:embed="rId1" name="~PP106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весло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6082" name="Picture 2" descr="D:\мое\ч-т\з\1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85728"/>
            <a:ext cx="3500461" cy="52404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80.WAV">
            <a:hlinkClick r:id="" action="ppaction://media"/>
          </p:cNvPr>
          <p:cNvPicPr>
            <a:picLocks noRot="1" noChangeAspect="1"/>
          </p:cNvPicPr>
          <p:nvPr>
            <a:wavAudioFile r:embed="rId1" name="~PP378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флот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7106" name="Picture 2" descr="D:\мое\ч-т\20090513221358263_1_orig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57166"/>
            <a:ext cx="6877058" cy="50620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29.WAV">
            <a:hlinkClick r:id="" action="ppaction://media"/>
          </p:cNvPr>
          <p:cNvPicPr>
            <a:picLocks noRot="1" noChangeAspect="1"/>
          </p:cNvPicPr>
          <p:nvPr>
            <a:wavAudioFile r:embed="rId1" name="~PP29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хлопок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8130" name="Picture 2" descr="D:\мое\ч-т\15652506_800pxFeld_mit_reifer_Baumwol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57166"/>
            <a:ext cx="7215238" cy="48316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87.WAV">
            <a:hlinkClick r:id="" action="ppaction://media"/>
          </p:cNvPr>
          <p:cNvPicPr>
            <a:picLocks noRot="1" noChangeAspect="1"/>
          </p:cNvPicPr>
          <p:nvPr>
            <a:wavAudioFile r:embed="rId1" name="~PP168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хлопать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9154" name="Picture 2" descr="D:\мое\ч-т\з\1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9202" y="644002"/>
            <a:ext cx="7276136" cy="47217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27.WAV">
            <a:hlinkClick r:id="" action="ppaction://media"/>
          </p:cNvPr>
          <p:cNvPicPr>
            <a:picLocks noRot="1" noChangeAspect="1"/>
          </p:cNvPicPr>
          <p:nvPr>
            <a:wavAudioFile r:embed="rId1" name="~PP72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каблук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0178" name="Picture 2" descr="D:\мое\ч-т\з\1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357166"/>
            <a:ext cx="3443301" cy="51974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3.WAV">
            <a:hlinkClick r:id="" action="ppaction://media"/>
          </p:cNvPr>
          <p:cNvPicPr>
            <a:picLocks noRot="1" noChangeAspect="1"/>
          </p:cNvPicPr>
          <p:nvPr>
            <a:wavAudioFile r:embed="rId1" name="~PP6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клубок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02" name="Picture 2" descr="D:\мое\ч-т\з\1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428604"/>
            <a:ext cx="5786478" cy="50458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40.WAV">
            <a:hlinkClick r:id="" action="ppaction://media"/>
          </p:cNvPr>
          <p:cNvPicPr>
            <a:picLocks noRot="1" noChangeAspect="1"/>
          </p:cNvPicPr>
          <p:nvPr>
            <a:wavAudioFile r:embed="rId1" name="~PP28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клубника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2226" name="Picture 2" descr="D:\мое\ч-т\з\1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00042"/>
            <a:ext cx="7533919" cy="50261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77.WAV">
            <a:hlinkClick r:id="" action="ppaction://media"/>
          </p:cNvPr>
          <p:cNvPicPr>
            <a:picLocks noRot="1" noChangeAspect="1"/>
          </p:cNvPicPr>
          <p:nvPr>
            <a:wavAudioFile r:embed="rId1" name="~PP167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глупый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3250" name="Picture 2" descr="D:\мое\ч-т\image00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3104" y="428604"/>
            <a:ext cx="6873922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867.WAV">
            <a:hlinkClick r:id="" action="ppaction://media"/>
          </p:cNvPr>
          <p:cNvPicPr>
            <a:picLocks noRot="1" noChangeAspect="1"/>
          </p:cNvPicPr>
          <p:nvPr>
            <a:wavAudioFile r:embed="rId1" name="~PP8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клумба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4274" name="Picture 2" descr="D:\мое\ч-т\flowers_4_fu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6769100" cy="50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956.WAV">
            <a:hlinkClick r:id="" action="ppaction://media"/>
          </p:cNvPr>
          <p:cNvPicPr>
            <a:picLocks noRot="1" noChangeAspect="1"/>
          </p:cNvPicPr>
          <p:nvPr>
            <a:wavAudioFile r:embed="rId1" name="~PP395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слушать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5298" name="Picture 2" descr="D:\мое\ч-т\19_01_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00042"/>
            <a:ext cx="7274068" cy="48662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043.WAV">
            <a:hlinkClick r:id="" action="ppaction://media"/>
          </p:cNvPr>
          <p:cNvPicPr>
            <a:picLocks noRot="1" noChangeAspect="1"/>
          </p:cNvPicPr>
          <p:nvPr>
            <a:wavAudioFile r:embed="rId1" name="~PP30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служить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9394" name="Picture 2" descr="D:\мое\ч-т\з\1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57166"/>
            <a:ext cx="7620000" cy="5207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79.WAV">
            <a:hlinkClick r:id="" action="ppaction://media"/>
          </p:cNvPr>
          <p:cNvPicPr>
            <a:picLocks noRot="1" noChangeAspect="1"/>
          </p:cNvPicPr>
          <p:nvPr>
            <a:wavAudioFile r:embed="rId1" name="~PP187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плуг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8370" name="Picture 2" descr="D:\мое\ч-т\з\1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571480"/>
            <a:ext cx="6000792" cy="49339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67.WAV">
            <a:hlinkClick r:id="" action="ppaction://media"/>
          </p:cNvPr>
          <p:cNvPicPr>
            <a:picLocks noRot="1" noChangeAspect="1"/>
          </p:cNvPicPr>
          <p:nvPr>
            <a:wavAudioFile r:embed="rId1" name="~PP4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глыбы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6322" name="Picture 2" descr="D:\мое\ч-т\dscn03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14290"/>
            <a:ext cx="6946175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259.WAV">
            <a:hlinkClick r:id="" action="ppaction://media"/>
          </p:cNvPr>
          <p:cNvPicPr>
            <a:picLocks noRot="1" noChangeAspect="1"/>
          </p:cNvPicPr>
          <p:nvPr>
            <a:wavAudioFile r:embed="rId1" name="~PP32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плыть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7346" name="Picture 2" descr="D:\мое\ч-т\2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6759303" cy="48371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27.WAV">
            <a:hlinkClick r:id="" action="ppaction://media"/>
          </p:cNvPr>
          <p:cNvPicPr>
            <a:picLocks noRot="1" noChangeAspect="1"/>
          </p:cNvPicPr>
          <p:nvPr>
            <a:wavAudioFile r:embed="rId1" name="~PP212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клыки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0418" name="Picture 2" descr="D:\мое\ч-т\з\1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71480"/>
            <a:ext cx="7438124" cy="49076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39.WAV">
            <a:hlinkClick r:id="" action="ppaction://media"/>
          </p:cNvPr>
          <p:cNvPicPr>
            <a:picLocks noRot="1" noChangeAspect="1"/>
          </p:cNvPicPr>
          <p:nvPr>
            <a:wavAudioFile r:embed="rId1" name="~PP8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котлы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2467" name="Picture 3" descr="D:\мое\ч-т\kotli_wandich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06726"/>
            <a:ext cx="7286676" cy="50437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88.WAV">
            <a:hlinkClick r:id="" action="ppaction://media"/>
          </p:cNvPr>
          <p:cNvPicPr>
            <a:picLocks noRot="1" noChangeAspect="1"/>
          </p:cNvPicPr>
          <p:nvPr>
            <a:wavAudioFile r:embed="rId1" name="~PP37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хлыст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3490" name="Picture 2" descr="D:\мое\ч-т\з\1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33353"/>
            <a:ext cx="5429288" cy="50271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68.WAV">
            <a:hlinkClick r:id="" action="ppaction://media"/>
          </p:cNvPr>
          <p:cNvPicPr>
            <a:picLocks noRot="1" noChangeAspect="1"/>
          </p:cNvPicPr>
          <p:nvPr>
            <a:wavAudioFile r:embed="rId1" name="~PP246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4514" name="Picture 2" descr="D:\мое\ч-т\25009528_1210843386_Vladimir_Pervuninskiy__Val_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85728"/>
            <a:ext cx="6667500" cy="5267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562.WAV">
            <a:hlinkClick r:id="" action="ppaction://media"/>
          </p:cNvPr>
          <p:cNvPicPr>
            <a:picLocks noRot="1" noChangeAspect="1"/>
          </p:cNvPicPr>
          <p:nvPr>
            <a:wavAudioFile r:embed="rId1" name="~PP56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мое\действия-картинки\handshak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6572295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85.WAV">
            <a:hlinkClick r:id="" action="ppaction://media"/>
          </p:cNvPr>
          <p:cNvPicPr>
            <a:picLocks noRot="1" noChangeAspect="1"/>
          </p:cNvPicPr>
          <p:nvPr>
            <a:wavAudioFile r:embed="rId1" name="~PP33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мое\действия-картинки\DSC015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596082" cy="49470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73.WAV">
            <a:hlinkClick r:id="" action="ppaction://media"/>
          </p:cNvPr>
          <p:cNvPicPr>
            <a:picLocks noRot="1" noChangeAspect="1"/>
          </p:cNvPicPr>
          <p:nvPr>
            <a:wavAudioFile r:embed="rId1" name="~PP197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действия-картинки\21-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642918"/>
            <a:ext cx="6262718" cy="4728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78.WAV">
            <a:hlinkClick r:id="" action="ppaction://media"/>
          </p:cNvPr>
          <p:cNvPicPr>
            <a:picLocks noRot="1" noChangeAspect="1"/>
          </p:cNvPicPr>
          <p:nvPr>
            <a:wavAudioFile r:embed="rId1" name="~PP77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писал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действия-картинки\22501921_Hand_Writing_by_Cory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571480"/>
            <a:ext cx="4357714" cy="4708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08.WAV">
            <a:hlinkClick r:id="" action="ppaction://media"/>
          </p:cNvPr>
          <p:cNvPicPr>
            <a:picLocks noRot="1" noChangeAspect="1"/>
          </p:cNvPicPr>
          <p:nvPr>
            <a:wavAudioFile r:embed="rId1" name="~PP350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обвал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мое\действия-картинки\обвал.jpg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71480"/>
            <a:ext cx="7166948" cy="49720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14.WAV">
            <a:hlinkClick r:id="" action="ppaction://media"/>
          </p:cNvPr>
          <p:cNvPicPr>
            <a:picLocks noRot="1" noChangeAspect="1"/>
          </p:cNvPicPr>
          <p:nvPr>
            <a:wavAudioFile r:embed="rId1" name="~PP231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стучал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действия-картинки\topic78_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642918"/>
            <a:ext cx="3570614" cy="478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75.WAV">
            <a:hlinkClick r:id="" action="ppaction://media"/>
          </p:cNvPr>
          <p:cNvPicPr>
            <a:picLocks noRot="1" noChangeAspect="1"/>
          </p:cNvPicPr>
          <p:nvPr>
            <a:wavAudioFile r:embed="rId1" name="~PP127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обулся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D:\мое\действия-картинки\0_c5b6_80c4a442_orig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642918"/>
            <a:ext cx="6429420" cy="48228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90.WAV">
            <a:hlinkClick r:id="" action="ppaction://media"/>
          </p:cNvPr>
          <p:cNvPicPr>
            <a:picLocks noRot="1" noChangeAspect="1"/>
          </p:cNvPicPr>
          <p:nvPr>
            <a:wavAudioFile r:embed="rId1" name="~PP89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тянул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D:\мое\действия-картинки\Slonenok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928670"/>
            <a:ext cx="6929486" cy="43424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10.WAV">
            <a:hlinkClick r:id="" action="ppaction://media"/>
          </p:cNvPr>
          <p:cNvPicPr>
            <a:picLocks noRot="1" noChangeAspect="1"/>
          </p:cNvPicPr>
          <p:nvPr>
            <a:wavAudioFile r:embed="rId1" name="~PP40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шепнул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D:\мое\действия-картинки\22324566_71f5a753905a2b4df8f20f88f5ba73d4_fu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500042"/>
            <a:ext cx="3257568" cy="49014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00.WAV">
            <a:hlinkClick r:id="" action="ppaction://media"/>
          </p:cNvPr>
          <p:cNvPicPr>
            <a:picLocks noRot="1" noChangeAspect="1"/>
          </p:cNvPicPr>
          <p:nvPr>
            <a:wavAudioFile r:embed="rId1" name="~PP28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качался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D:\мое\действия-картинки\d85ed29bff23328cb28e6ad668d8213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2264" y="571500"/>
            <a:ext cx="3756036" cy="5000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53.WAV">
            <a:hlinkClick r:id="" action="ppaction://media"/>
          </p:cNvPr>
          <p:cNvPicPr>
            <a:picLocks noRot="1" noChangeAspect="1"/>
          </p:cNvPicPr>
          <p:nvPr>
            <a:wavAudioFile r:embed="rId1" name="~PP165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щипнул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D:\мое\действия-картинки\129137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500042"/>
            <a:ext cx="4246072" cy="50482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04.WAV">
            <a:hlinkClick r:id="" action="ppaction://media"/>
          </p:cNvPr>
          <p:cNvPicPr>
            <a:picLocks noRot="1" noChangeAspect="1"/>
          </p:cNvPicPr>
          <p:nvPr>
            <a:wavAudioFile r:embed="rId1" name="~PP150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завял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3" name="Picture 3" descr="D:\мое\действия-картинки\8722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714356"/>
            <a:ext cx="6429420" cy="48584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7.WAV">
            <a:hlinkClick r:id="" action="ppaction://media"/>
          </p:cNvPr>
          <p:cNvPicPr>
            <a:picLocks noRot="1" noChangeAspect="1"/>
          </p:cNvPicPr>
          <p:nvPr>
            <a:wavAudioFile r:embed="rId1" name="~PP38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Сидел,встал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 descr="D:\мое\действия-картинки\1236349587_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71480"/>
            <a:ext cx="3143257" cy="47148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387" name="Picture 3" descr="D:\мое\действия-картинки\1250253327_4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1714488"/>
            <a:ext cx="4286250" cy="2857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158.WAV">
            <a:hlinkClick r:id="" action="ppaction://media"/>
          </p:cNvPr>
          <p:cNvPicPr>
            <a:picLocks noRot="1" noChangeAspect="1"/>
          </p:cNvPicPr>
          <p:nvPr>
            <a:wavAudioFile r:embed="rId1" name="~PP115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менял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D:\мое\действия-картинки\image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500042"/>
            <a:ext cx="4652513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57.WAV">
            <a:hlinkClick r:id="" action="ppaction://media"/>
          </p:cNvPr>
          <p:cNvPicPr>
            <a:picLocks noRot="1" noChangeAspect="1"/>
          </p:cNvPicPr>
          <p:nvPr>
            <a:wavAudioFile r:embed="rId1" name="~PP55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Забил гол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 descr="D:\мое\действия-картинки\Гол Дмитрия Торбинског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857232"/>
            <a:ext cx="7066877" cy="44720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07.WAV">
            <a:hlinkClick r:id="" action="ppaction://media"/>
          </p:cNvPr>
          <p:cNvPicPr>
            <a:picLocks noRot="1" noChangeAspect="1"/>
          </p:cNvPicPr>
          <p:nvPr>
            <a:wavAudioFile r:embed="rId1" name="~PP38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возил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4" name="Picture 2" descr="D:\мое\действия-картинки\501356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714356"/>
            <a:ext cx="5972200" cy="44822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675.WAV">
            <a:hlinkClick r:id="" action="ppaction://media"/>
          </p:cNvPr>
          <p:cNvPicPr>
            <a:picLocks noRot="1" noChangeAspect="1"/>
          </p:cNvPicPr>
          <p:nvPr>
            <a:wavAudioFile r:embed="rId1" name="~PP267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водил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 descr="D:\мое\действия-картинки\da7e80eb2c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785794"/>
            <a:ext cx="6096000" cy="45624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86.WAV">
            <a:hlinkClick r:id="" action="ppaction://media"/>
          </p:cNvPr>
          <p:cNvPicPr>
            <a:picLocks noRot="1" noChangeAspect="1"/>
          </p:cNvPicPr>
          <p:nvPr>
            <a:wavAudioFile r:embed="rId1" name="~PP188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носил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 descr="D:\мое\действия-картинки\5600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500042"/>
            <a:ext cx="5834090" cy="51631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988.WAV">
            <a:hlinkClick r:id="" action="ppaction://media"/>
          </p:cNvPr>
          <p:cNvPicPr>
            <a:picLocks noRot="1" noChangeAspect="1"/>
          </p:cNvPicPr>
          <p:nvPr>
            <a:wavAudioFile r:embed="rId1" name="~PP9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учил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6" name="Picture 2" descr="D:\мое\действия-картинки\1p04_2_18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5" y="642918"/>
            <a:ext cx="6381795" cy="478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27.WAV">
            <a:hlinkClick r:id="" action="ppaction://media"/>
          </p:cNvPr>
          <p:cNvPicPr>
            <a:picLocks noRot="1" noChangeAspect="1"/>
          </p:cNvPicPr>
          <p:nvPr>
            <a:wavAudioFile r:embed="rId1" name="~PP382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5538" name="Picture 2" descr="D:\мое\ч-т\img_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508001"/>
            <a:ext cx="5500726" cy="50606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7.WAV">
            <a:hlinkClick r:id="" action="ppaction://media"/>
          </p:cNvPr>
          <p:cNvPicPr>
            <a:picLocks noRot="1" noChangeAspect="1"/>
          </p:cNvPicPr>
          <p:nvPr>
            <a:wavAudioFile r:embed="rId1" name="~PP4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6562" name="Picture 2" descr="D:\мое\ч-т\P5062069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1084" y="500042"/>
            <a:ext cx="6667546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81.WAV">
            <a:hlinkClick r:id="" action="ppaction://media"/>
          </p:cNvPr>
          <p:cNvPicPr>
            <a:picLocks noRot="1" noChangeAspect="1"/>
          </p:cNvPicPr>
          <p:nvPr>
            <a:wavAudioFile r:embed="rId1" name="~PP298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галка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7587" name="Picture 3" descr="D:\мое\ч-т\15galka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71480"/>
            <a:ext cx="6523807" cy="47482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15.WAV">
            <a:hlinkClick r:id="" action="ppaction://media"/>
          </p:cNvPr>
          <p:cNvPicPr>
            <a:picLocks noRot="1" noChangeAspect="1"/>
          </p:cNvPicPr>
          <p:nvPr>
            <a:wavAudioFile r:embed="rId1" name="~PP161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палка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8610" name="Picture 2" descr="D:\мое\ч-т\������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500042"/>
            <a:ext cx="7620000" cy="50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65.WAV">
            <a:hlinkClick r:id="" action="ppaction://media"/>
          </p:cNvPr>
          <p:cNvPicPr>
            <a:picLocks noRot="1" noChangeAspect="1"/>
          </p:cNvPicPr>
          <p:nvPr>
            <a:wavAudioFile r:embed="rId1" name="~PP26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скалка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9634" name="Picture 2" descr="D:\мое\ч-т\RollingP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357166"/>
            <a:ext cx="5072098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82.WAV">
            <a:hlinkClick r:id="" action="ppaction://media"/>
          </p:cNvPr>
          <p:cNvPicPr>
            <a:picLocks noRot="1" noChangeAspect="1"/>
          </p:cNvPicPr>
          <p:nvPr>
            <a:wavAudioFile r:embed="rId1" name="~PP318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фиалка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0658" name="Picture 2" descr="D:\мое\ч-т\fialka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57167"/>
            <a:ext cx="7286676" cy="51462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222.WAV">
            <a:hlinkClick r:id="" action="ppaction://media"/>
          </p:cNvPr>
          <p:cNvPicPr>
            <a:picLocks noRot="1" noChangeAspect="1"/>
          </p:cNvPicPr>
          <p:nvPr>
            <a:wavAudioFile r:embed="rId1" name="~PP222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спал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682" name="Picture 2" descr="D:\мое\ч-т\90b3d5113d4ce0f8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28604"/>
            <a:ext cx="7393033" cy="49440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46.WAV">
            <a:hlinkClick r:id="" action="ppaction://media"/>
          </p:cNvPr>
          <p:cNvPicPr>
            <a:picLocks noRot="1" noChangeAspect="1"/>
          </p:cNvPicPr>
          <p:nvPr>
            <a:wavAudioFile r:embed="rId1" name="~PP124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упал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2706" name="Picture 2" descr="D:\мое\ч-т\12schwarz_fa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539530"/>
            <a:ext cx="3786214" cy="50464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9.WAV">
            <a:hlinkClick r:id="" action="ppaction://media"/>
          </p:cNvPr>
          <p:cNvPicPr>
            <a:picLocks noRot="1" noChangeAspect="1"/>
          </p:cNvPicPr>
          <p:nvPr>
            <a:wavAudioFile r:embed="rId1" name="~PP2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устал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3730" name="Picture 2" descr="D:\мое\ч-т\end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28604"/>
            <a:ext cx="5080000" cy="50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249.WAV">
            <a:hlinkClick r:id="" action="ppaction://media"/>
          </p:cNvPr>
          <p:cNvPicPr>
            <a:picLocks noRot="1" noChangeAspect="1"/>
          </p:cNvPicPr>
          <p:nvPr>
            <a:wavAudioFile r:embed="rId1" name="~PP324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бокал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4754" name="Picture 2" descr="D:\мое\ч-т\Red_Wine_Glas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28604"/>
            <a:ext cx="7169526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33.WAV">
            <a:hlinkClick r:id="" action="ppaction://media"/>
          </p:cNvPr>
          <p:cNvPicPr>
            <a:picLocks noRot="1" noChangeAspect="1"/>
          </p:cNvPicPr>
          <p:nvPr>
            <a:wavAudioFile r:embed="rId1" name="~PP213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е\ч-т\post-152-12006717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529658"/>
            <a:ext cx="4429156" cy="47567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канал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954.WAV">
            <a:hlinkClick r:id="" action="ppaction://media"/>
          </p:cNvPr>
          <p:cNvPicPr>
            <a:picLocks noRot="1" noChangeAspect="1"/>
          </p:cNvPicPr>
          <p:nvPr>
            <a:wavAudioFile r:embed="rId1" name="~PP9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копал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5778" name="Picture 2" descr="D:\мое\ч-т\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71480"/>
            <a:ext cx="6888795" cy="4837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56.WAV">
            <a:hlinkClick r:id="" action="ppaction://media"/>
          </p:cNvPr>
          <p:cNvPicPr>
            <a:picLocks noRot="1" noChangeAspect="1"/>
          </p:cNvPicPr>
          <p:nvPr>
            <a:wavAudioFile r:embed="rId1" name="~PP385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пенал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6802" name="Picture 2" descr="D:\мое\ч-т\penal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428604"/>
            <a:ext cx="6339532" cy="51279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568.WAV">
            <a:hlinkClick r:id="" action="ppaction://media"/>
          </p:cNvPr>
          <p:cNvPicPr>
            <a:picLocks noRot="1" noChangeAspect="1"/>
          </p:cNvPicPr>
          <p:nvPr>
            <a:wavAudioFile r:embed="rId1" name="~PP256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вокзал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7826" name="Picture 2" descr="D:\мое\ч-т\irkutsk_vokz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71479"/>
            <a:ext cx="7151416" cy="48002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76.WAV">
            <a:hlinkClick r:id="" action="ppaction://media"/>
          </p:cNvPr>
          <p:cNvPicPr>
            <a:picLocks noRot="1" noChangeAspect="1"/>
          </p:cNvPicPr>
          <p:nvPr>
            <a:wavAudioFile r:embed="rId1" name="~PP157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металл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8850" name="Picture 2" descr="D:\мое\ч-т\9999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785794"/>
            <a:ext cx="7903258" cy="41862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653.WAV">
            <a:hlinkClick r:id="" action="ppaction://media"/>
          </p:cNvPr>
          <p:cNvPicPr>
            <a:picLocks noRot="1" noChangeAspect="1"/>
          </p:cNvPicPr>
          <p:nvPr>
            <a:wavAudioFile r:embed="rId1" name="~PP165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галстук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9874" name="Picture 2" descr="D:\мое\ч-т\1230180632_inde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285728"/>
            <a:ext cx="5143536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75.WAV">
            <a:hlinkClick r:id="" action="ppaction://media"/>
          </p:cNvPr>
          <p:cNvPicPr>
            <a:picLocks noRot="1" noChangeAspect="1"/>
          </p:cNvPicPr>
          <p:nvPr>
            <a:wavAudioFile r:embed="rId1" name="~PP47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0898" name="Picture 2" descr="D:\мое\ч-т\200577_012108824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571480"/>
            <a:ext cx="7572428" cy="46022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55.WAV">
            <a:hlinkClick r:id="" action="ppaction://media"/>
          </p:cNvPr>
          <p:cNvPicPr>
            <a:picLocks noRot="1" noChangeAspect="1"/>
          </p:cNvPicPr>
          <p:nvPr>
            <a:wavAudioFile r:embed="rId1" name="~PP295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22" name="Picture 2" descr="D:\мое\ч-т\3610-lar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8387" y="419070"/>
            <a:ext cx="7075889" cy="47958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89.WAV">
            <a:hlinkClick r:id="" action="ppaction://media"/>
          </p:cNvPr>
          <p:cNvPicPr>
            <a:picLocks noRot="1" noChangeAspect="1"/>
          </p:cNvPicPr>
          <p:nvPr>
            <a:wavAudioFile r:embed="rId1" name="~PP15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2947" name="Picture 3" descr="D:\мое\ч-т\22151958_photo_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357166"/>
            <a:ext cx="3548074" cy="52245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2.WAV">
            <a:hlinkClick r:id="" action="ppaction://media"/>
          </p:cNvPr>
          <p:cNvPicPr>
            <a:picLocks noRot="1" noChangeAspect="1"/>
          </p:cNvPicPr>
          <p:nvPr>
            <a:wavAudioFile r:embed="rId1" name="~PP33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3971" name="Picture 3" descr="D:\мое\ч-т\14_wooden_flo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49756" y="571480"/>
            <a:ext cx="5670218" cy="48515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37.WAV">
            <a:hlinkClick r:id="" action="ppaction://media"/>
          </p:cNvPr>
          <p:cNvPicPr>
            <a:picLocks noRot="1" noChangeAspect="1"/>
          </p:cNvPicPr>
          <p:nvPr>
            <a:wavAudioFile r:embed="rId1" name="~PP29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399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27013"/>
            <a:ext cx="6313509" cy="5082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1759.WAV">
            <a:hlinkClick r:id="" action="ppaction://media"/>
          </p:cNvPr>
          <p:cNvPicPr>
            <a:picLocks noRot="1" noChangeAspect="1"/>
          </p:cNvPicPr>
          <p:nvPr>
            <a:wavAudioFile r:embed="rId1" name="~PP17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вол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14290"/>
            <a:ext cx="6745309" cy="49144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волк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~PP980.WAV">
            <a:hlinkClick r:id="" action="ppaction://media"/>
          </p:cNvPr>
          <p:cNvPicPr>
            <a:picLocks noRot="1" noChangeAspect="1"/>
          </p:cNvPicPr>
          <p:nvPr>
            <a:wavAudioFile r:embed="rId1" name="~PP98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!!!холм!!!"/>
          <p:cNvPicPr>
            <a:picLocks noChangeAspect="1" noChangeArrowheads="1"/>
          </p:cNvPicPr>
          <p:nvPr/>
        </p:nvPicPr>
        <p:blipFill>
          <a:blip r:embed="rId3"/>
          <a:srcRect l="517" t="716" r="517" b="716"/>
          <a:stretch>
            <a:fillRect/>
          </a:stretch>
        </p:blipFill>
        <p:spPr bwMode="auto">
          <a:xfrm>
            <a:off x="1142976" y="357166"/>
            <a:ext cx="6667546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холм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~PP97.WAV">
            <a:hlinkClick r:id="" action="ppaction://media"/>
          </p:cNvPr>
          <p:cNvPicPr>
            <a:picLocks noRot="1" noChangeAspect="1"/>
          </p:cNvPicPr>
          <p:nvPr>
            <a:wavAudioFile r:embed="rId1" name="~PP9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4994" name="Picture 2" descr="D:\мое\ч-т\polka_dlya_knig_s_nishey[1]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7109806" cy="5124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39.WAV">
            <a:hlinkClick r:id="" action="ppaction://media"/>
          </p:cNvPr>
          <p:cNvPicPr>
            <a:picLocks noRot="1" noChangeAspect="1"/>
          </p:cNvPicPr>
          <p:nvPr>
            <a:wavAudioFile r:embed="rId1" name="~PP31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000803_1055_1438_vnv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14290"/>
            <a:ext cx="3670301" cy="5115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полный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2148.WAV">
            <a:hlinkClick r:id="" action="ppaction://media"/>
          </p:cNvPr>
          <p:cNvPicPr>
            <a:picLocks noRot="1" noChangeAspect="1"/>
          </p:cNvPicPr>
          <p:nvPr>
            <a:wavAudioFile r:embed="rId1" name="~PP214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долгопят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D:\мое\действия-картинки\1204292456_7969-Philippine-Tarsier-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428604"/>
            <a:ext cx="6381784" cy="4786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02.WAV">
            <a:hlinkClick r:id="" action="ppaction://media"/>
          </p:cNvPr>
          <p:cNvPicPr>
            <a:picLocks noRot="1" noChangeAspect="1"/>
          </p:cNvPicPr>
          <p:nvPr>
            <a:wavAudioFile r:embed="rId1" name="~PP50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футбол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действия-картинки\dbimage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00042"/>
            <a:ext cx="6477000" cy="4857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35.WAV">
            <a:hlinkClick r:id="" action="ppaction://media"/>
          </p:cNvPr>
          <p:cNvPicPr>
            <a:picLocks noRot="1" noChangeAspect="1"/>
          </p:cNvPicPr>
          <p:nvPr>
            <a:wavAudioFile r:embed="rId1" name="~PP343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молния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6018" name="Picture 2" descr="D:\мое\ч-т\Morozyako_molniya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28604"/>
            <a:ext cx="7255114" cy="49618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62.WAV">
            <a:hlinkClick r:id="" action="ppaction://media"/>
          </p:cNvPr>
          <p:cNvPicPr>
            <a:picLocks noRot="1" noChangeAspect="1"/>
          </p:cNvPicPr>
          <p:nvPr>
            <a:wavAudioFile r:embed="rId1" name="~PP156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полдень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7042" name="Picture 2" descr="D:\мое\ч-т\IMG_01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7725" y="267857"/>
            <a:ext cx="6810423" cy="51078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20.WAV">
            <a:hlinkClick r:id="" action="ppaction://media"/>
          </p:cNvPr>
          <p:cNvPicPr>
            <a:picLocks noRot="1" noChangeAspect="1"/>
          </p:cNvPicPr>
          <p:nvPr>
            <a:wavAudioFile r:embed="rId1" name="~PP82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укол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8066" name="Picture 2" descr="D:\мое\ч-т\1184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85728"/>
            <a:ext cx="5000660" cy="52840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612.WAV">
            <a:hlinkClick r:id="" action="ppaction://media"/>
          </p:cNvPr>
          <p:cNvPicPr>
            <a:picLocks noRot="1" noChangeAspect="1"/>
          </p:cNvPicPr>
          <p:nvPr>
            <a:wavAudioFile r:embed="rId1" name="~PP361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чехол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1138" name="Picture 2" descr="D:\мое\ч-т\888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285728"/>
            <a:ext cx="4929221" cy="50335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18.WAV">
            <a:hlinkClick r:id="" action="ppaction://media"/>
          </p:cNvPr>
          <p:cNvPicPr>
            <a:picLocks noRot="1" noChangeAspect="1"/>
          </p:cNvPicPr>
          <p:nvPr>
            <a:wavAudioFile r:embed="rId1" name="~PP241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щегол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62" name="Picture 2" descr="D:\мое\ч-т\B_1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642918"/>
            <a:ext cx="6000792" cy="4925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30.WAV">
            <a:hlinkClick r:id="" action="ppaction://media"/>
          </p:cNvPr>
          <p:cNvPicPr>
            <a:picLocks noRot="1" noChangeAspect="1"/>
          </p:cNvPicPr>
          <p:nvPr>
            <a:wavAudioFile r:embed="rId1" name="~PP11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футбол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3186" name="Picture 2" descr="D:\мое\ч-т\dbimage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6667547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13.WAV">
            <a:hlinkClick r:id="" action="ppaction://media"/>
          </p:cNvPr>
          <p:cNvPicPr>
            <a:picLocks noRot="1" noChangeAspect="1"/>
          </p:cNvPicPr>
          <p:nvPr>
            <a:wavAudioFile r:embed="rId1" name="~PP381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е\ч-т\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71480"/>
            <a:ext cx="7248709" cy="48348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волны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2307.WAV">
            <a:hlinkClick r:id="" action="ppaction://media"/>
          </p:cNvPr>
          <p:cNvPicPr>
            <a:picLocks noRot="1" noChangeAspect="1"/>
          </p:cNvPicPr>
          <p:nvPr>
            <a:wavAudioFile r:embed="rId1" name="~PP23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4210" name="Picture 2" descr="D:\мое\ч-т\650031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14290"/>
            <a:ext cx="3988010" cy="53140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97.WAV">
            <a:hlinkClick r:id="" action="ppaction://media"/>
          </p:cNvPr>
          <p:cNvPicPr>
            <a:picLocks noRot="1" noChangeAspect="1"/>
          </p:cNvPicPr>
          <p:nvPr>
            <a:wavAudioFile r:embed="rId1" name="~PP59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аул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5234" name="Picture 2" descr="D:\мое\ч-т\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57166"/>
            <a:ext cx="7620000" cy="5105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43.WAV">
            <a:hlinkClick r:id="" action="ppaction://media"/>
          </p:cNvPr>
          <p:cNvPicPr>
            <a:picLocks noRot="1" noChangeAspect="1"/>
          </p:cNvPicPr>
          <p:nvPr>
            <a:wavAudioFile r:embed="rId1" name="~PP33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булка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6258" name="Picture 2" descr="D:\мое\ч-т\bulka_lubava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6786625" cy="50899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61.WAV">
            <a:hlinkClick r:id="" action="ppaction://media"/>
          </p:cNvPr>
          <p:cNvPicPr>
            <a:picLocks noRot="1" noChangeAspect="1"/>
          </p:cNvPicPr>
          <p:nvPr>
            <a:wavAudioFile r:embed="rId1" name="~PP19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уснул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7282" name="Picture 2" descr="D:\мое\ч-т\23e97559f272af156283c7529894ae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6975163" cy="49587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939.WAV">
            <a:hlinkClick r:id="" action="ppaction://media"/>
          </p:cNvPr>
          <p:cNvPicPr>
            <a:picLocks noRot="1" noChangeAspect="1"/>
          </p:cNvPicPr>
          <p:nvPr>
            <a:wavAudioFile r:embed="rId1" name="~PP9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действия-картинки\IMG_21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714356"/>
            <a:ext cx="6381768" cy="47863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00.WAV">
            <a:hlinkClick r:id="" action="ppaction://media"/>
          </p:cNvPr>
          <p:cNvPicPr>
            <a:picLocks noRot="1" noChangeAspect="1"/>
          </p:cNvPicPr>
          <p:nvPr>
            <a:wavAudioFile r:embed="rId1" name="~PP21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обулся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D:\мое\действия-картинки\0_c5b6_80c4a442_orig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642918"/>
            <a:ext cx="6429420" cy="48228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90.WAV">
            <a:hlinkClick r:id="" action="ppaction://media"/>
          </p:cNvPr>
          <p:cNvPicPr>
            <a:picLocks noRot="1" noChangeAspect="1"/>
          </p:cNvPicPr>
          <p:nvPr>
            <a:wavAudioFile r:embed="rId1" name="~PP89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тянул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D:\мое\действия-картинки\Slonenok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928670"/>
            <a:ext cx="6929486" cy="43424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10.WAV">
            <a:hlinkClick r:id="" action="ppaction://media"/>
          </p:cNvPr>
          <p:cNvPicPr>
            <a:picLocks noRot="1" noChangeAspect="1"/>
          </p:cNvPicPr>
          <p:nvPr>
            <a:wavAudioFile r:embed="rId1" name="~PP40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шепнул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D:\мое\действия-картинки\22324566_71f5a753905a2b4df8f20f88f5ba73d4_fu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500042"/>
            <a:ext cx="3257568" cy="49014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00.WAV">
            <a:hlinkClick r:id="" action="ppaction://media"/>
          </p:cNvPr>
          <p:cNvPicPr>
            <a:picLocks noRot="1" noChangeAspect="1"/>
          </p:cNvPicPr>
          <p:nvPr>
            <a:wavAudioFile r:embed="rId1" name="~PP28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выл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8307" name="Picture 3" descr="D:\мое\ч-т\25ba18c526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85728"/>
            <a:ext cx="7037086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00.WAV">
            <a:hlinkClick r:id="" action="ppaction://media"/>
          </p:cNvPr>
          <p:cNvPicPr>
            <a:picLocks noRot="1" noChangeAspect="1"/>
          </p:cNvPicPr>
          <p:nvPr>
            <a:wavAudioFile r:embed="rId1" name="~PP37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мыл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9331" name="Picture 3" descr="D:\мое\ч-т\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6762797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62.WAV">
            <a:hlinkClick r:id="" action="ppaction://media"/>
          </p:cNvPr>
          <p:cNvPicPr>
            <a:picLocks noRot="1" noChangeAspect="1"/>
          </p:cNvPicPr>
          <p:nvPr>
            <a:wavAudioFile r:embed="rId1" name="~PP216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мылся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0354" name="Picture 2" descr="D:\мое\ч-т\1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357166"/>
            <a:ext cx="3786214" cy="50623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984.WAV">
            <a:hlinkClick r:id="" action="ppaction://media"/>
          </p:cNvPr>
          <p:cNvPicPr>
            <a:picLocks noRot="1" noChangeAspect="1"/>
          </p:cNvPicPr>
          <p:nvPr>
            <a:wavAudioFile r:embed="rId1" name="~PP98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бутылка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1378" name="Picture 2" descr="D:\мое\ч-т\stariy_melnik_banka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357166"/>
            <a:ext cx="2924282" cy="48718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57.WAV">
            <a:hlinkClick r:id="" action="ppaction://media"/>
          </p:cNvPr>
          <p:cNvPicPr>
            <a:picLocks noRot="1" noChangeAspect="1"/>
          </p:cNvPicPr>
          <p:nvPr>
            <a:wavAudioFile r:embed="rId1" name="~PP405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02" name="Picture 2" descr="D:\мое\ч-т\2007-01-24-competition-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500042"/>
            <a:ext cx="7620000" cy="50768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88.WAV">
            <a:hlinkClick r:id="" action="ppaction://media"/>
          </p:cNvPr>
          <p:cNvPicPr>
            <a:picLocks noRot="1" noChangeAspect="1"/>
          </p:cNvPicPr>
          <p:nvPr>
            <a:wavAudioFile r:embed="rId1" name="~PP24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снял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3426" name="Picture 2" descr="D:\мое\ч-т\31566jp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2274" y="571481"/>
            <a:ext cx="3751281" cy="5005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34.WAV">
            <a:hlinkClick r:id="" action="ppaction://media"/>
          </p:cNvPr>
          <p:cNvPicPr>
            <a:picLocks noRot="1" noChangeAspect="1"/>
          </p:cNvPicPr>
          <p:nvPr>
            <a:wavAudioFile r:embed="rId1" name="~PP143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взял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4450" name="Picture 2" descr="D:\мое\ч-т\Пушок,_взять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500042"/>
            <a:ext cx="3286148" cy="5076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6.WAV">
            <a:hlinkClick r:id="" action="ppaction://media"/>
          </p:cNvPr>
          <p:cNvPicPr>
            <a:picLocks noRot="1" noChangeAspect="1"/>
          </p:cNvPicPr>
          <p:nvPr>
            <a:wavAudioFile r:embed="rId1" name="~PP28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паял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5474" name="Picture 2" descr="D:\мое\ч-т\14380-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285728"/>
            <a:ext cx="3929090" cy="52387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10.WAV">
            <a:hlinkClick r:id="" action="ppaction://media"/>
          </p:cNvPr>
          <p:cNvPicPr>
            <a:picLocks noRot="1" noChangeAspect="1"/>
          </p:cNvPicPr>
          <p:nvPr>
            <a:wavAudioFile r:embed="rId1" name="~PP31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гонял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6499" name="Picture 3" descr="D:\мое\ч-т\f05fe76c1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7" y="714356"/>
            <a:ext cx="6957149" cy="45434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31.WAV">
            <a:hlinkClick r:id="" action="ppaction://media"/>
          </p:cNvPr>
          <p:cNvPicPr>
            <a:picLocks noRot="1" noChangeAspect="1"/>
          </p:cNvPicPr>
          <p:nvPr>
            <a:wavAudioFile r:embed="rId1" name="~PP193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менял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7522" name="Picture 2" descr="D:\мое\ч-т\462E3D2D-5EBA-48EC-987D-B5D4F51B91B6_mw800_mh6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71500"/>
            <a:ext cx="6572269" cy="49292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21.WAV">
            <a:hlinkClick r:id="" action="ppaction://media"/>
          </p:cNvPr>
          <p:cNvPicPr>
            <a:picLocks noRot="1" noChangeAspect="1"/>
          </p:cNvPicPr>
          <p:nvPr>
            <a:wavAudioFile r:embed="rId1" name="~PP7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поднял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8547" name="Picture 3" descr="D:\мое\ч-т\3649228966e870da21deffe30763e6b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571480"/>
            <a:ext cx="4706560" cy="47863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709.WAV">
            <a:hlinkClick r:id="" action="ppaction://media"/>
          </p:cNvPr>
          <p:cNvPicPr>
            <a:picLocks noRot="1" noChangeAspect="1"/>
          </p:cNvPicPr>
          <p:nvPr>
            <a:wavAudioFile r:embed="rId1" name="~PP270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боялся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9570" name="Picture 2" descr="D:\мое\ч-т\a30802888fbeeb216ce07a0c3d2783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428604"/>
            <a:ext cx="5971336" cy="49194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20.WAV">
            <a:hlinkClick r:id="" action="ppaction://media"/>
          </p:cNvPr>
          <p:cNvPicPr>
            <a:picLocks noRot="1" noChangeAspect="1"/>
          </p:cNvPicPr>
          <p:nvPr>
            <a:wavAudioFile r:embed="rId1" name="~PP352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смеялся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0594" name="Picture 2" descr="D:\мое\ч-т\46623420_026_bab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71480"/>
            <a:ext cx="7187003" cy="478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84.WAV">
            <a:hlinkClick r:id="" action="ppaction://media"/>
          </p:cNvPr>
          <p:cNvPicPr>
            <a:picLocks noRot="1" noChangeAspect="1"/>
          </p:cNvPicPr>
          <p:nvPr>
            <a:wavAudioFile r:embed="rId1" name="~PP318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вёл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1618" name="Picture 2" descr="D:\мое\ч-т\1745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285728"/>
            <a:ext cx="2857500" cy="5172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58.WAV">
            <a:hlinkClick r:id="" action="ppaction://media"/>
          </p:cNvPr>
          <p:cNvPicPr>
            <a:picLocks noRot="1" noChangeAspect="1"/>
          </p:cNvPicPr>
          <p:nvPr>
            <a:wavAudioFile r:embed="rId1" name="~PP245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шёл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42" name="Picture 2" descr="D:\мое\ч-т\altay020809-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00042"/>
            <a:ext cx="7117371" cy="46053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64.WAV">
            <a:hlinkClick r:id="" action="ppaction://media"/>
          </p:cNvPr>
          <p:cNvPicPr>
            <a:picLocks noRot="1" noChangeAspect="1"/>
          </p:cNvPicPr>
          <p:nvPr>
            <a:wavAudioFile r:embed="rId1" name="~PP76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шёлк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3666" name="Picture 2" descr="D:\мое\ч-т\33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57166"/>
            <a:ext cx="5000660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01.WAV">
            <a:hlinkClick r:id="" action="ppaction://media"/>
          </p:cNvPr>
          <p:cNvPicPr>
            <a:picLocks noRot="1" noChangeAspect="1"/>
          </p:cNvPicPr>
          <p:nvPr>
            <a:wavAudioFile r:embed="rId1" name="~PP340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ёлка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4690" name="Picture 2" descr="D:\мое\ч-т\tzro-1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357166"/>
            <a:ext cx="3714750" cy="518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91.WAV">
            <a:hlinkClick r:id="" action="ppaction://media"/>
          </p:cNvPr>
          <p:cNvPicPr>
            <a:picLocks noRot="1" noChangeAspect="1"/>
          </p:cNvPicPr>
          <p:nvPr>
            <a:wavAudioFile r:embed="rId1" name="~PP21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тёлка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5714" name="Picture 2" descr="D:\мое\ч-т\kal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40540" y="642918"/>
            <a:ext cx="5270019" cy="478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93.WAV">
            <a:hlinkClick r:id="" action="ppaction://media"/>
          </p:cNvPr>
          <p:cNvPicPr>
            <a:picLocks noRot="1" noChangeAspect="1"/>
          </p:cNvPicPr>
          <p:nvPr>
            <a:wavAudioFile r:embed="rId1" name="~PP129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чёлка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6738" name="Picture 2" descr="D:\мое\ч-т\chelka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85728"/>
            <a:ext cx="4000528" cy="53340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69.WAV">
            <a:hlinkClick r:id="" action="ppaction://media"/>
          </p:cNvPr>
          <p:cNvPicPr>
            <a:picLocks noRot="1" noChangeAspect="1"/>
          </p:cNvPicPr>
          <p:nvPr>
            <a:wavAudioFile r:embed="rId1" name="~PP40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пчёлка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7762" name="Picture 2" descr="D:\мое\ч-т\12349592321146545837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85728"/>
            <a:ext cx="4906000" cy="50882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703.WAV">
            <a:hlinkClick r:id="" action="ppaction://media"/>
          </p:cNvPr>
          <p:cNvPicPr>
            <a:picLocks noRot="1" noChangeAspect="1"/>
          </p:cNvPicPr>
          <p:nvPr>
            <a:wavAudioFile r:embed="rId1" name="~PP27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осёл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8786" name="Picture 2" descr="D:\мое\ч-т\image0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428604"/>
            <a:ext cx="5000659" cy="4955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37.WAV">
            <a:hlinkClick r:id="" action="ppaction://media"/>
          </p:cNvPr>
          <p:cNvPicPr>
            <a:picLocks noRot="1" noChangeAspect="1"/>
          </p:cNvPicPr>
          <p:nvPr>
            <a:wavAudioFile r:embed="rId1" name="~PP13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козёл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9810" name="Picture 2" descr="D:\мое\ч-т\1296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7" y="500042"/>
            <a:ext cx="3386151" cy="48373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67.WAV">
            <a:hlinkClick r:id="" action="ppaction://media"/>
          </p:cNvPr>
          <p:cNvPicPr>
            <a:picLocks noRot="1" noChangeAspect="1"/>
          </p:cNvPicPr>
          <p:nvPr>
            <a:wavAudioFile r:embed="rId1" name="~PP40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котёл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0834" name="Picture 2" descr="D:\мое\ч-т\Казан-котёл_походный_(литой_алюминий)_20_л.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28604"/>
            <a:ext cx="6475988" cy="48569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67.WAV">
            <a:hlinkClick r:id="" action="ppaction://media"/>
          </p:cNvPr>
          <p:cNvPicPr>
            <a:picLocks noRot="1" noChangeAspect="1"/>
          </p:cNvPicPr>
          <p:nvPr>
            <a:wavAudioFile r:embed="rId1" name="~PP29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новосёл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1859" name="Picture 3" descr="D:\мое\ч-т\an214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7" y="323851"/>
            <a:ext cx="3572981" cy="5176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209.WAV">
            <a:hlinkClick r:id="" action="ppaction://media"/>
          </p:cNvPr>
          <p:cNvPicPr>
            <a:picLocks noRot="1" noChangeAspect="1"/>
          </p:cNvPicPr>
          <p:nvPr>
            <a:wavAudioFile r:embed="rId1" name="~PP220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метёлка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882" name="Picture 2" descr="D:\мое\ч-т\broomba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14290"/>
            <a:ext cx="3786213" cy="52734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062.WAV">
            <a:hlinkClick r:id="" action="ppaction://media"/>
          </p:cNvPr>
          <p:cNvPicPr>
            <a:picLocks noRot="1" noChangeAspect="1"/>
          </p:cNvPicPr>
          <p:nvPr>
            <a:wavAudioFile r:embed="rId1" name="~PP106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3907" name="Picture 3" descr="D:\мое\ч-т\9281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28604"/>
            <a:ext cx="7301030" cy="50164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33.WAV">
            <a:hlinkClick r:id="" action="ppaction://media"/>
          </p:cNvPr>
          <p:cNvPicPr>
            <a:picLocks noRot="1" noChangeAspect="1"/>
          </p:cNvPicPr>
          <p:nvPr>
            <a:wavAudioFile r:embed="rId1" name="~PP343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4930" name="Picture 2" descr="D:\мое\ч-т\chalk_c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500042"/>
            <a:ext cx="4617753" cy="48951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39.WAV">
            <a:hlinkClick r:id="" action="ppaction://media"/>
          </p:cNvPr>
          <p:cNvPicPr>
            <a:picLocks noRot="1" noChangeAspect="1"/>
          </p:cNvPicPr>
          <p:nvPr>
            <a:wavAudioFile r:embed="rId1" name="~PP17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5954" name="Picture 2" descr="D:\мое\ч-т\00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3216" y="279400"/>
            <a:ext cx="4153116" cy="51498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7.WAV">
            <a:hlinkClick r:id="" action="ppaction://media"/>
          </p:cNvPr>
          <p:cNvPicPr>
            <a:picLocks noRot="1" noChangeAspect="1"/>
          </p:cNvPicPr>
          <p:nvPr>
            <a:wavAudioFile r:embed="rId1" name="~PP21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одел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6978" name="Picture 2" descr="D:\мое\ч-т\14453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285728"/>
            <a:ext cx="3786199" cy="50482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729.WAV">
            <a:hlinkClick r:id="" action="ppaction://media"/>
          </p:cNvPr>
          <p:cNvPicPr>
            <a:picLocks noRot="1" noChangeAspect="1"/>
          </p:cNvPicPr>
          <p:nvPr>
            <a:wavAudioFile r:embed="rId1" name="~PP27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висел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8002" name="Picture 2" descr="D:\мое\ч-т\46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500042"/>
            <a:ext cx="6286544" cy="48657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13.WAV">
            <a:hlinkClick r:id="" action="ppaction://media"/>
          </p:cNvPr>
          <p:cNvPicPr>
            <a:picLocks noRot="1" noChangeAspect="1"/>
          </p:cNvPicPr>
          <p:nvPr>
            <a:wavAudioFile r:embed="rId1" name="~PP111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шипел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9026" name="Picture 2" descr="D:\мое\ч-т\755832_ddcbd3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1464" y="561511"/>
            <a:ext cx="6918122" cy="47193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937.WAV">
            <a:hlinkClick r:id="" action="ppaction://media"/>
          </p:cNvPr>
          <p:cNvPicPr>
            <a:picLocks noRot="1" noChangeAspect="1"/>
          </p:cNvPicPr>
          <p:nvPr>
            <a:wavAudioFile r:embed="rId1" name="~PP39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0050" name="Picture 2" descr="D:\мое\ч-т\gregory-lemarchal1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357166"/>
            <a:ext cx="6393231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040.WAV">
            <a:hlinkClick r:id="" action="ppaction://media"/>
          </p:cNvPr>
          <p:cNvPicPr>
            <a:picLocks noRot="1" noChangeAspect="1"/>
          </p:cNvPicPr>
          <p:nvPr>
            <a:wavAudioFile r:embed="rId1" name="~PP20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свистел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1074" name="Picture 2" descr="D:\мое\ч-т\svis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7" y="364092"/>
            <a:ext cx="4929222" cy="51682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52.WAV">
            <a:hlinkClick r:id="" action="ppaction://media"/>
          </p:cNvPr>
          <p:cNvPicPr>
            <a:picLocks noRot="1" noChangeAspect="1"/>
          </p:cNvPicPr>
          <p:nvPr>
            <a:wavAudioFile r:embed="rId1" name="~PP75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2099" name="Picture 3" descr="D:\мое\ч-т\squirrel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357166"/>
            <a:ext cx="7019055" cy="50281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11.WAV">
            <a:hlinkClick r:id="" action="ppaction://media"/>
          </p:cNvPr>
          <p:cNvPicPr>
            <a:picLocks noRot="1" noChangeAspect="1"/>
          </p:cNvPicPr>
          <p:nvPr>
            <a:wavAudioFile r:embed="rId1" name="~PP331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мелко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22" name="Picture 2" descr="D:\мое\ч-т\230107-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00042"/>
            <a:ext cx="7386550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63.WAV">
            <a:hlinkClick r:id="" action="ppaction://media"/>
          </p:cNvPr>
          <p:cNvPicPr>
            <a:picLocks noRot="1" noChangeAspect="1"/>
          </p:cNvPicPr>
          <p:nvPr>
            <a:wavAudioFile r:embed="rId1" name="~PP216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 descr="D:\мое\действия-картинки\1212671908_kotenok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714356"/>
            <a:ext cx="6238892" cy="46713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24.WAV">
            <a:hlinkClick r:id="" action="ppaction://media"/>
          </p:cNvPr>
          <p:cNvPicPr>
            <a:picLocks noRot="1" noChangeAspect="1"/>
          </p:cNvPicPr>
          <p:nvPr>
            <a:wavAudioFile r:embed="rId1" name="~PP37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D:\мое\действия-картинки\6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71480"/>
            <a:ext cx="6515109" cy="48863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20.WAV">
            <a:hlinkClick r:id="" action="ppaction://media"/>
          </p:cNvPr>
          <p:cNvPicPr>
            <a:picLocks noRot="1" noChangeAspect="1"/>
          </p:cNvPicPr>
          <p:nvPr>
            <a:wavAudioFile r:embed="rId1" name="~PP242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 descr="D:\мое\действия-картинки\000001_8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714356"/>
            <a:ext cx="5987184" cy="4714907"/>
          </a:xfrm>
          <a:prstGeom prst="rect">
            <a:avLst/>
          </a:prstGeom>
          <a:noFill/>
        </p:spPr>
      </p:pic>
      <p:pic>
        <p:nvPicPr>
          <p:cNvPr id="4" name="~PP867.WAV">
            <a:hlinkClick r:id="" action="ppaction://media"/>
          </p:cNvPr>
          <p:cNvPicPr>
            <a:picLocks noRot="1" noChangeAspect="1"/>
          </p:cNvPicPr>
          <p:nvPr>
            <a:wavAudioFile r:embed="rId1" name="~PP8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михаил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6" name="Picture 2" descr="D:\мое\действия-картинки\Михаил Пореченко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500042"/>
            <a:ext cx="3805252" cy="49191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0.WAV">
            <a:hlinkClick r:id="" action="ppaction://media"/>
          </p:cNvPr>
          <p:cNvPicPr>
            <a:picLocks noRot="1" noChangeAspect="1"/>
          </p:cNvPicPr>
          <p:nvPr>
            <a:wavAudioFile r:embed="rId1" name="~PP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косил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4146" name="Picture 2" descr="D:\мое\ч-т\YArosl_Petrov_kosa_ko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500042"/>
            <a:ext cx="3986225" cy="50141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88.WAV">
            <a:hlinkClick r:id="" action="ppaction://media"/>
          </p:cNvPr>
          <p:cNvPicPr>
            <a:picLocks noRot="1" noChangeAspect="1"/>
          </p:cNvPicPr>
          <p:nvPr>
            <a:wavAudioFile r:embed="rId1" name="~PP6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купил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5170" name="Picture 2" descr="D:\мое\ч-т\shop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5188" y="448077"/>
            <a:ext cx="6561522" cy="4909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43.WAV">
            <a:hlinkClick r:id="" action="ppaction://media"/>
          </p:cNvPr>
          <p:cNvPicPr>
            <a:picLocks noRot="1" noChangeAspect="1"/>
          </p:cNvPicPr>
          <p:nvPr>
            <a:wavAudioFile r:embed="rId1" name="~PP35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садил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6194" name="Picture 2" descr="D:\мое\ч-т\33414227_Izobrazhenie_0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53620"/>
            <a:ext cx="6286544" cy="4714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037.WAV">
            <a:hlinkClick r:id="" action="ppaction://media"/>
          </p:cNvPr>
          <p:cNvPicPr>
            <a:picLocks noRot="1" noChangeAspect="1"/>
          </p:cNvPicPr>
          <p:nvPr>
            <a:wavAudioFile r:embed="rId1" name="~PP20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вилка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7218" name="Picture 2" descr="D:\мое\ч-т\4a240bd5d13a5f4be67785e9e4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85728"/>
            <a:ext cx="5119368" cy="5119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30.WAV">
            <a:hlinkClick r:id="" action="ppaction://media"/>
          </p:cNvPr>
          <p:cNvPicPr>
            <a:picLocks noRot="1" noChangeAspect="1"/>
          </p:cNvPicPr>
          <p:nvPr>
            <a:wavAudioFile r:embed="rId1" name="~PP5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пилка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8242" name="Picture 2" descr="D:\мое\ч-т\zinger-06-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428604"/>
            <a:ext cx="6014564" cy="499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32.WAV">
            <a:hlinkClick r:id="" action="ppaction://media"/>
          </p:cNvPr>
          <p:cNvPicPr>
            <a:picLocks noRot="1" noChangeAspect="1"/>
          </p:cNvPicPr>
          <p:nvPr>
            <a:wavAudioFile r:embed="rId1" name="~PP343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поилка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9266" name="Picture 2" descr="D:\мое\ч-т\4_108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12362" y="341676"/>
            <a:ext cx="5031406" cy="49685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050.WAV">
            <a:hlinkClick r:id="" action="ppaction://media"/>
          </p:cNvPr>
          <p:cNvPicPr>
            <a:picLocks noRot="1" noChangeAspect="1"/>
          </p:cNvPicPr>
          <p:nvPr>
            <a:wavAudioFile r:embed="rId1" name="~PP205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косилка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0291" name="Picture 3" descr="D:\мое\ч-т\r484tr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285728"/>
            <a:ext cx="4500594" cy="51569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87.WAV">
            <a:hlinkClick r:id="" action="ppaction://media"/>
          </p:cNvPr>
          <p:cNvPicPr>
            <a:picLocks noRot="1" noChangeAspect="1"/>
          </p:cNvPicPr>
          <p:nvPr>
            <a:wavAudioFile r:embed="rId1" name="~PP88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носилки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1314" name="Picture 2" descr="D:\мое\ч-т\051406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285728"/>
            <a:ext cx="6786609" cy="50899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679.WAV">
            <a:hlinkClick r:id="" action="ppaction://media"/>
          </p:cNvPr>
          <p:cNvPicPr>
            <a:picLocks noRot="1" noChangeAspect="1"/>
          </p:cNvPicPr>
          <p:nvPr>
            <a:wavAudioFile r:embed="rId1" name="~PP367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алмаз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2338" name="Picture 2" descr="D:\мое\ч-т\0030000603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28604"/>
            <a:ext cx="5000660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60.WAV">
            <a:hlinkClick r:id="" action="ppaction://media"/>
          </p:cNvPr>
          <p:cNvPicPr>
            <a:picLocks noRot="1" noChangeAspect="1"/>
          </p:cNvPicPr>
          <p:nvPr>
            <a:wavAudioFile r:embed="rId1" name="~PP236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алфавит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62" name="Picture 2" descr="D:\мое\ч-т\LS8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357166"/>
            <a:ext cx="4310084" cy="49731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66.WAV">
            <a:hlinkClick r:id="" action="ppaction://media"/>
          </p:cNvPr>
          <p:cNvPicPr>
            <a:picLocks noRot="1" noChangeAspect="1"/>
          </p:cNvPicPr>
          <p:nvPr>
            <a:wavAudioFile r:embed="rId1" name="~PP116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халва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4386" name="Picture 2" descr="D:\мое\ч-т\c5adb7864500f5974ceac072cf5b7b3f4ddc445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857232"/>
            <a:ext cx="7237164" cy="38826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18.WAV">
            <a:hlinkClick r:id="" action="ppaction://media"/>
          </p:cNvPr>
          <p:cNvPicPr>
            <a:picLocks noRot="1" noChangeAspect="1"/>
          </p:cNvPicPr>
          <p:nvPr>
            <a:wavAudioFile r:embed="rId1" name="~PP381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маршал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5410" name="Picture 2" descr="D:\мое\ч-т\konstantin_vasilyev_1968_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428604"/>
            <a:ext cx="3571900" cy="50355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09.WAV">
            <a:hlinkClick r:id="" action="ppaction://media"/>
          </p:cNvPr>
          <p:cNvPicPr>
            <a:picLocks noRot="1" noChangeAspect="1"/>
          </p:cNvPicPr>
          <p:nvPr>
            <a:wavAudioFile r:embed="rId1" name="~PP210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шалфей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6434" name="Picture 2" descr="D:\мое\ч-т\�����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71480"/>
            <a:ext cx="6453206" cy="48399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04.WAV">
            <a:hlinkClick r:id="" action="ppaction://media"/>
          </p:cNvPr>
          <p:cNvPicPr>
            <a:picLocks noRot="1" noChangeAspect="1"/>
          </p:cNvPicPr>
          <p:nvPr>
            <a:wavAudioFile r:embed="rId1" name="~PP130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балкон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7458" name="Picture 2" descr="D:\мое\ч-т\lum-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428604"/>
            <a:ext cx="5357850" cy="49956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5.WAV">
            <a:hlinkClick r:id="" action="ppaction://media"/>
          </p:cNvPr>
          <p:cNvPicPr>
            <a:picLocks noRot="1" noChangeAspect="1"/>
          </p:cNvPicPr>
          <p:nvPr>
            <a:wavAudioFile r:embed="rId1" name="~PP23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выпал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8483" name="Picture 3" descr="D:\мое\ч-т\17992709_bird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779220" cy="45720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05.WAV">
            <a:hlinkClick r:id="" action="ppaction://media"/>
          </p:cNvPr>
          <p:cNvPicPr>
            <a:picLocks noRot="1" noChangeAspect="1"/>
          </p:cNvPicPr>
          <p:nvPr>
            <a:wavAudioFile r:embed="rId1" name="~PP310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капал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9506" name="Picture 2" descr="D:\мое\ч-т\x_51cb8d2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428604"/>
            <a:ext cx="4000528" cy="49618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68.WAV">
            <a:hlinkClick r:id="" action="ppaction://media"/>
          </p:cNvPr>
          <p:cNvPicPr>
            <a:picLocks noRot="1" noChangeAspect="1"/>
          </p:cNvPicPr>
          <p:nvPr>
            <a:wavAudioFile r:embed="rId1" name="~PP156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падал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0530" name="Picture 2" descr="D:\мое\ч-т\49804611_user388811950166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357166"/>
            <a:ext cx="3714776" cy="50220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6.WAV">
            <a:hlinkClick r:id="" action="ppaction://media"/>
          </p:cNvPr>
          <p:cNvPicPr>
            <a:picLocks noRot="1" noChangeAspect="1"/>
          </p:cNvPicPr>
          <p:nvPr>
            <a:wavAudioFile r:embed="rId1" name="~PP18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выгнал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1554" name="Picture 2" descr="D:\мое\ч-т\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85728"/>
            <a:ext cx="6643734" cy="49828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50.WAV">
            <a:hlinkClick r:id="" action="ppaction://media"/>
          </p:cNvPr>
          <p:cNvPicPr>
            <a:picLocks noRot="1" noChangeAspect="1"/>
          </p:cNvPicPr>
          <p:nvPr>
            <a:wavAudioFile r:embed="rId1" name="~PP315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ое\рь\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500042"/>
            <a:ext cx="5143536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85720" y="5715000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зевнул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~PP3592.WAV">
            <a:hlinkClick r:id="" action="ppaction://media"/>
          </p:cNvPr>
          <p:cNvPicPr>
            <a:picLocks noRot="1" noChangeAspect="1"/>
          </p:cNvPicPr>
          <p:nvPr>
            <a:wavAudioFile r:embed="rId1" name="~PP359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мускул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2578" name="Picture 2" descr="D:\мое\ч-т\bilding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572297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84.WAV">
            <a:hlinkClick r:id="" action="ppaction://media"/>
          </p:cNvPr>
          <p:cNvPicPr>
            <a:picLocks noRot="1" noChangeAspect="1"/>
          </p:cNvPicPr>
          <p:nvPr>
            <a:wavAudioFile r:embed="rId1" name="~PP178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кинул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 descr="D:\мое\действия-картинки\slam_dunk_ba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57166"/>
            <a:ext cx="6215106" cy="51080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648.WAV">
            <a:hlinkClick r:id="" action="ppaction://media"/>
          </p:cNvPr>
          <p:cNvPicPr>
            <a:picLocks noRot="1" noChangeAspect="1"/>
          </p:cNvPicPr>
          <p:nvPr>
            <a:wavAudioFile r:embed="rId1" name="~PP264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прыгнул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4" name="Picture 2" descr="D:\мое\действия-картинки\Отчего_кошки_не_летают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571480"/>
            <a:ext cx="4691082" cy="49256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85.WAV">
            <a:hlinkClick r:id="" action="ppaction://media"/>
          </p:cNvPr>
          <p:cNvPicPr>
            <a:picLocks noRot="1" noChangeAspect="1"/>
          </p:cNvPicPr>
          <p:nvPr>
            <a:wavAudioFile r:embed="rId1" name="~PP14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вулкан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02" name="Picture 2" descr="D:\мое\ч-т\etnabubbles_ful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00042"/>
            <a:ext cx="7258758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83.WAV">
            <a:hlinkClick r:id="" action="ppaction://media"/>
          </p:cNvPr>
          <p:cNvPicPr>
            <a:picLocks noRot="1" noChangeAspect="1"/>
          </p:cNvPicPr>
          <p:nvPr>
            <a:wavAudioFile r:embed="rId1" name="~PP68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веялка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4626" name="Picture 2" descr="D:\мое\ч-т\107852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500042"/>
            <a:ext cx="6286544" cy="50292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54.WAV">
            <a:hlinkClick r:id="" action="ppaction://media"/>
          </p:cNvPr>
          <p:cNvPicPr>
            <a:picLocks noRot="1" noChangeAspect="1"/>
          </p:cNvPicPr>
          <p:nvPr>
            <a:wavAudioFile r:embed="rId1" name="~PP35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сеялка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5650" name="Picture 2" descr="D:\мое\ч-т\spb8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28604"/>
            <a:ext cx="7838831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39.WAV">
            <a:hlinkClick r:id="" action="ppaction://media"/>
          </p:cNvPr>
          <p:cNvPicPr>
            <a:picLocks noRot="1" noChangeAspect="1"/>
          </p:cNvPicPr>
          <p:nvPr>
            <a:wavAudioFile r:embed="rId1" name="~PP31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узел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6674" name="Picture 2" descr="D:\мое\ч-т\mobius-trefoi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302449"/>
            <a:ext cx="4597044" cy="51268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17.WAV">
            <a:hlinkClick r:id="" action="ppaction://media"/>
          </p:cNvPr>
          <p:cNvPicPr>
            <a:picLocks noRot="1" noChangeAspect="1"/>
          </p:cNvPicPr>
          <p:nvPr>
            <a:wavAudioFile r:embed="rId1" name="~PP161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дятел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7698" name="Picture 2" descr="D:\мое\ч-т\dyatel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85728"/>
            <a:ext cx="5357850" cy="50984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5.WAV">
            <a:hlinkClick r:id="" action="ppaction://media"/>
          </p:cNvPr>
          <p:cNvPicPr>
            <a:picLocks noRot="1" noChangeAspect="1"/>
          </p:cNvPicPr>
          <p:nvPr>
            <a:wavAudioFile r:embed="rId1" name="~PP34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пепел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8722" name="Picture 2" descr="D:\мое\ч-т\pepe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00042"/>
            <a:ext cx="6453233" cy="48399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57.WAV">
            <a:hlinkClick r:id="" action="ppaction://media"/>
          </p:cNvPr>
          <p:cNvPicPr>
            <a:picLocks noRot="1" noChangeAspect="1"/>
          </p:cNvPicPr>
          <p:nvPr>
            <a:wavAudioFile r:embed="rId1" name="~PP285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мое\ч-т\929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28604"/>
            <a:ext cx="6286544" cy="48532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97.WAV">
            <a:hlinkClick r:id="" action="ppaction://media"/>
          </p:cNvPr>
          <p:cNvPicPr>
            <a:picLocks noRot="1" noChangeAspect="1"/>
          </p:cNvPicPr>
          <p:nvPr>
            <a:wavAudioFile r:embed="rId1" name="~PP139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плыл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мое\ч-т\водолаз кру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57166"/>
            <a:ext cx="7620000" cy="5105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924.WAV">
            <a:hlinkClick r:id="" action="ppaction://media"/>
          </p:cNvPr>
          <p:cNvPicPr>
            <a:picLocks noRot="1" noChangeAspect="1"/>
          </p:cNvPicPr>
          <p:nvPr>
            <a:wavAudioFile r:embed="rId1" name="~PP39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долбил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5" name="Picture 3" descr="D:\мое\ч-т\dyatel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428604"/>
            <a:ext cx="5179965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745.WAV">
            <a:hlinkClick r:id="" action="ppaction://media"/>
          </p:cNvPr>
          <p:cNvPicPr>
            <a:picLocks noRot="1" noChangeAspect="1"/>
          </p:cNvPicPr>
          <p:nvPr>
            <a:wavAudioFile r:embed="rId1" name="~PP274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молотил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ч-т\64_Minor_Wands_Ac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285728"/>
            <a:ext cx="2952764" cy="53149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20.WAV">
            <a:hlinkClick r:id="" action="ppaction://media"/>
          </p:cNvPr>
          <p:cNvPicPr>
            <a:picLocks noRot="1" noChangeAspect="1"/>
          </p:cNvPicPr>
          <p:nvPr>
            <a:wavAudioFile r:embed="rId1" name="~PP152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получил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мое\ч-т\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71480"/>
            <a:ext cx="7365794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75.WAV">
            <a:hlinkClick r:id="" action="ppaction://media"/>
          </p:cNvPr>
          <p:cNvPicPr>
            <a:picLocks noRot="1" noChangeAspect="1"/>
          </p:cNvPicPr>
          <p:nvPr>
            <a:wavAudioFile r:embed="rId1" name="~PP57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звук л\1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642918"/>
            <a:ext cx="6278578" cy="47089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08.WAV">
            <a:hlinkClick r:id="" action="ppaction://media"/>
          </p:cNvPr>
          <p:cNvPicPr>
            <a:picLocks noRot="1" noChangeAspect="1"/>
          </p:cNvPicPr>
          <p:nvPr>
            <a:wavAudioFile r:embed="rId1" name="~PP350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D:\мое\звук л\13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28604"/>
            <a:ext cx="6560390" cy="48002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91.WAV">
            <a:hlinkClick r:id="" action="ppaction://media"/>
          </p:cNvPr>
          <p:cNvPicPr>
            <a:picLocks noRot="1" noChangeAspect="1"/>
          </p:cNvPicPr>
          <p:nvPr>
            <a:wavAudioFile r:embed="rId1" name="~PP23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делал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звук л\1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214290"/>
            <a:ext cx="4756379" cy="51149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69.WAV">
            <a:hlinkClick r:id="" action="ppaction://media"/>
          </p:cNvPr>
          <p:cNvPicPr>
            <a:picLocks noRot="1" noChangeAspect="1"/>
          </p:cNvPicPr>
          <p:nvPr>
            <a:wavAudioFile r:embed="rId1" name="~PP8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молол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звук л\134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28604"/>
            <a:ext cx="6667546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71.WAV">
            <a:hlinkClick r:id="" action="ppaction://media"/>
          </p:cNvPr>
          <p:cNvPicPr>
            <a:picLocks noRot="1" noChangeAspect="1"/>
          </p:cNvPicPr>
          <p:nvPr>
            <a:wavAudioFile r:embed="rId1" name="~PP377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ослабел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D:\мое\звук л\13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57166"/>
            <a:ext cx="6115046" cy="52265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561.WAV">
            <a:hlinkClick r:id="" action="ppaction://media"/>
          </p:cNvPr>
          <p:cNvPicPr>
            <a:picLocks noRot="1" noChangeAspect="1"/>
          </p:cNvPicPr>
          <p:nvPr>
            <a:wavAudioFile r:embed="rId1" name="~PP25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глотала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D:\мое\звук л\1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7074920" cy="48075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82.WAV">
            <a:hlinkClick r:id="" action="ppaction://media"/>
          </p:cNvPr>
          <p:cNvPicPr>
            <a:picLocks noRot="1" noChangeAspect="1"/>
          </p:cNvPicPr>
          <p:nvPr>
            <a:wavAudioFile r:embed="rId1" name="~PP138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колокол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D:\мое\звук л\1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2" y="214290"/>
            <a:ext cx="6858049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9.WAV">
            <a:hlinkClick r:id="" action="ppaction://media"/>
          </p:cNvPr>
          <p:cNvPicPr>
            <a:picLocks noRot="1" noChangeAspect="1"/>
          </p:cNvPicPr>
          <p:nvPr>
            <a:wavAudioFile r:embed="rId1" name="~PP21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колотил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D:\мое\звук л\1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214290"/>
            <a:ext cx="5286412" cy="53080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21.WAV">
            <a:hlinkClick r:id="" action="ppaction://media"/>
          </p:cNvPr>
          <p:cNvPicPr>
            <a:picLocks noRot="1" noChangeAspect="1"/>
          </p:cNvPicPr>
          <p:nvPr>
            <a:wavAudioFile r:embed="rId1" name="~PP31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лопнул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 descr="D:\мое\звук л\14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09" y="500042"/>
            <a:ext cx="6762798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85.WAV">
            <a:hlinkClick r:id="" action="ppaction://media"/>
          </p:cNvPr>
          <p:cNvPicPr>
            <a:picLocks noRot="1" noChangeAspect="1"/>
          </p:cNvPicPr>
          <p:nvPr>
            <a:wavAudioFile r:embed="rId1" name="~PP6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улыбался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 descr="D:\мое\звук л\1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214290"/>
            <a:ext cx="5286412" cy="528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43.WAV">
            <a:hlinkClick r:id="" action="ppaction://media"/>
          </p:cNvPr>
          <p:cNvPicPr>
            <a:picLocks noRot="1" noChangeAspect="1"/>
          </p:cNvPicPr>
          <p:nvPr>
            <a:wavAudioFile r:embed="rId1" name="~PP37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целовал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D:\мое\звук л\9819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4916" y="571480"/>
            <a:ext cx="6477046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76.WAV">
            <a:hlinkClick r:id="" action="ppaction://media"/>
          </p:cNvPr>
          <p:cNvPicPr>
            <a:picLocks noRot="1" noChangeAspect="1"/>
          </p:cNvPicPr>
          <p:nvPr>
            <a:wavAudioFile r:embed="rId1" name="~PP287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лакал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 descr="D:\мое\звук л\mil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57166"/>
            <a:ext cx="3820504" cy="51628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72.WAV">
            <a:hlinkClick r:id="" action="ppaction://media"/>
          </p:cNvPr>
          <p:cNvPicPr>
            <a:picLocks noRot="1" noChangeAspect="1"/>
          </p:cNvPicPr>
          <p:nvPr>
            <a:wavAudioFile r:embed="rId1" name="~PP157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слушал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D:\мое\звук л\earbud-dang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285728"/>
            <a:ext cx="4500594" cy="53444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2.WAV">
            <a:hlinkClick r:id="" action="ppaction://media"/>
          </p:cNvPr>
          <p:cNvPicPr>
            <a:picLocks noRot="1" noChangeAspect="1"/>
          </p:cNvPicPr>
          <p:nvPr>
            <a:wavAudioFile r:embed="rId1" name="~PP8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мое\звук л\oscar-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57166"/>
            <a:ext cx="3964004" cy="51847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Получил 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оскар</a:t>
            </a: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3514.WAV">
            <a:hlinkClick r:id="" action="ppaction://media"/>
          </p:cNvPr>
          <p:cNvPicPr>
            <a:picLocks noRot="1" noChangeAspect="1"/>
          </p:cNvPicPr>
          <p:nvPr>
            <a:wavAudioFile r:embed="rId1" name="~PP351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балалайка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http://www.russouvenir.ru/products_pictures/BB-015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46898"/>
            <a:ext cx="3714776" cy="49490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63.WAV">
            <a:hlinkClick r:id="" action="ppaction://media"/>
          </p:cNvPr>
          <p:cNvPicPr>
            <a:picLocks noRot="1" noChangeAspect="1"/>
          </p:cNvPicPr>
          <p:nvPr>
            <a:wavAudioFile r:embed="rId1" name="~PP136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уколола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http://images35.fotki.com/v1173/photos/6/687325/6143658/_MG_2293-v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571480"/>
            <a:ext cx="3495680" cy="489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5.WAV">
            <a:hlinkClick r:id="" action="ppaction://media"/>
          </p:cNvPr>
          <p:cNvPicPr>
            <a:picLocks noRot="1" noChangeAspect="1"/>
          </p:cNvPicPr>
          <p:nvPr>
            <a:wavAudioFile r:embed="rId1" name="~PP2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полнолуние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762784" cy="507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1.WAV">
            <a:hlinkClick r:id="" action="ppaction://media"/>
          </p:cNvPr>
          <p:cNvPicPr>
            <a:picLocks noRot="1" noChangeAspect="1"/>
          </p:cNvPicPr>
          <p:nvPr>
            <a:wavAudioFile r:embed="rId1" name="~PP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толстолобик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85728"/>
            <a:ext cx="3743340" cy="52476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60.WAV">
            <a:hlinkClick r:id="" action="ppaction://media"/>
          </p:cNvPr>
          <p:cNvPicPr>
            <a:picLocks noRot="1" noChangeAspect="1"/>
          </p:cNvPicPr>
          <p:nvPr>
            <a:wavAudioFile r:embed="rId1" name="~PP126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златовласка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85728"/>
            <a:ext cx="5362599" cy="51644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70.WAV">
            <a:hlinkClick r:id="" action="ppaction://media"/>
          </p:cNvPr>
          <p:cNvPicPr>
            <a:picLocks noRot="1" noChangeAspect="1"/>
          </p:cNvPicPr>
          <p:nvPr>
            <a:wavAudioFile r:embed="rId1" name="~PP147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Собирал лук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85728"/>
            <a:ext cx="3429017" cy="51108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21.WAV">
            <a:hlinkClick r:id="" action="ppaction://media"/>
          </p:cNvPr>
          <p:cNvPicPr>
            <a:picLocks noRot="1" noChangeAspect="1"/>
          </p:cNvPicPr>
          <p:nvPr>
            <a:wavAudioFile r:embed="rId1" name="~PP6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Золотой кулон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http://kolechko.net/wp-content/uploads/2009/07/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480" y="675984"/>
            <a:ext cx="5048850" cy="48247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8.WAV">
            <a:hlinkClick r:id="" action="ppaction://media"/>
          </p:cNvPr>
          <p:cNvPicPr>
            <a:picLocks noRot="1" noChangeAspect="1"/>
          </p:cNvPicPr>
          <p:nvPr>
            <a:wavAudioFile r:embed="rId1" name="~PP19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Молодой</a:t>
            </a:r>
            <a:r>
              <a:rPr kumimoji="0" lang="ru-RU" sz="60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человек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9858" name="Picture 2" descr="http://i011.radikal.ru/0802/d3/3b16b474c9d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500042"/>
            <a:ext cx="4071966" cy="49627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67.WAV">
            <a:hlinkClick r:id="" action="ppaction://media"/>
          </p:cNvPr>
          <p:cNvPicPr>
            <a:picLocks noRot="1" noChangeAspect="1"/>
          </p:cNvPicPr>
          <p:nvPr>
            <a:wavAudioFile r:embed="rId1" name="~PP2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Молодёжный бал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0882" name="Picture 2" descr="http://www.miloserdie.ru/pic/IMG_2227__125597169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500042"/>
            <a:ext cx="5286412" cy="48370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9.WAV">
            <a:hlinkClick r:id="" action="ppaction://media"/>
          </p:cNvPr>
          <p:cNvPicPr>
            <a:picLocks noRot="1" noChangeAspect="1"/>
          </p:cNvPicPr>
          <p:nvPr>
            <a:wavAudioFile r:embed="rId1" name="~PP14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Тяжёлое одеяло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1906" name="Picture 2" descr="http://i021.radikal.ru/0912/15/de54c13cfe8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28604"/>
            <a:ext cx="5072118" cy="50721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03.WAV">
            <a:hlinkClick r:id="" action="ppaction://media"/>
          </p:cNvPr>
          <p:cNvPicPr>
            <a:picLocks noRot="1" noChangeAspect="1"/>
          </p:cNvPicPr>
          <p:nvPr>
            <a:wavAudioFile r:embed="rId1" name="~PP2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Шёлковый платок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2930" name="Picture 2" descr="http://artnow.ru/img/381000/3812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85728"/>
            <a:ext cx="3286148" cy="52501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84.WAV">
            <a:hlinkClick r:id="" action="ppaction://media"/>
          </p:cNvPr>
          <p:cNvPicPr>
            <a:picLocks noRot="1" noChangeAspect="1"/>
          </p:cNvPicPr>
          <p:nvPr>
            <a:wavAudioFile r:embed="rId1" name="~PP58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Белое облако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3954" name="Picture 2" descr="http://vernisaj-scit.narod.ru/3kurs2004_2005/oblako_kamentsevo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714356"/>
            <a:ext cx="7108041" cy="47386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21.WAV">
            <a:hlinkClick r:id="" action="ppaction://media"/>
          </p:cNvPr>
          <p:cNvPicPr>
            <a:picLocks noRot="1" noChangeAspect="1"/>
          </p:cNvPicPr>
          <p:nvPr>
            <a:wavAudioFile r:embed="rId1" name="~PP11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Светлая улыбка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4978" name="Picture 2" descr="http://farm2.static.flickr.com/1148/1433846907_b6051240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571480"/>
            <a:ext cx="3571900" cy="48374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84.WAV">
            <a:hlinkClick r:id="" action="ppaction://media"/>
          </p:cNvPr>
          <p:cNvPicPr>
            <a:picLocks noRot="1" noChangeAspect="1"/>
          </p:cNvPicPr>
          <p:nvPr>
            <a:wavAudioFile r:embed="rId1" name="~PP128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Тяжёлый молот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02" name="Picture 2" descr="http://1.bp.blogspot.com/_7xzzEABk4qw/SfWoxFWJh6I/AAAAAAAACKc/5IFelys8ZXA/s400/696px-Banhamme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734359"/>
            <a:ext cx="5357850" cy="46077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00.WAV">
            <a:hlinkClick r:id="" action="ppaction://media"/>
          </p:cNvPr>
          <p:cNvPicPr>
            <a:picLocks noRot="1" noChangeAspect="1"/>
          </p:cNvPicPr>
          <p:nvPr>
            <a:wavAudioFile r:embed="rId1" name="~PP14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Обложка блокнота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8050" name="Picture 2" descr="http://www.promoprint.su/products/img/notebook_prugi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642918"/>
            <a:ext cx="5929354" cy="46693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85.WAV">
            <a:hlinkClick r:id="" action="ppaction://media"/>
          </p:cNvPr>
          <p:cNvPicPr>
            <a:picLocks noRot="1" noChangeAspect="1"/>
          </p:cNvPicPr>
          <p:nvPr>
            <a:wavAudioFile r:embed="rId1" name="~PP15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Спелая клубника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9074" name="Picture 2" descr="http://img1.liveinternet.ru/images/attach/c/0/46/377/46377759_1247687731_118405468298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85728"/>
            <a:ext cx="3571900" cy="51080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89.WAV">
            <a:hlinkClick r:id="" action="ppaction://media"/>
          </p:cNvPr>
          <p:cNvPicPr>
            <a:picLocks noRot="1" noChangeAspect="1"/>
          </p:cNvPicPr>
          <p:nvPr>
            <a:wavAudioFile r:embed="rId1" name="~PP13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91440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Подсолнечное масло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0098" name="Picture 2" descr="http://www.rybtorg.by/images/oi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642918"/>
            <a:ext cx="6286544" cy="48059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02.WAV">
            <a:hlinkClick r:id="" action="ppaction://media"/>
          </p:cNvPr>
          <p:cNvPicPr>
            <a:picLocks noRot="1" noChangeAspect="1"/>
          </p:cNvPicPr>
          <p:nvPr>
            <a:wavAudioFile r:embed="rId1" name="~PP180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Сладкое яблоко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1122" name="Picture 2" descr="http://img0.liveinternet.ru/images/attach/b/3/29/887/29887013_0_9c3d_32c3b392_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571480"/>
            <a:ext cx="4929222" cy="48346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24.WAV">
            <a:hlinkClick r:id="" action="ppaction://media"/>
          </p:cNvPr>
          <p:cNvPicPr>
            <a:picLocks noRot="1" noChangeAspect="1"/>
          </p:cNvPicPr>
          <p:nvPr>
            <a:wavAudioFile r:embed="rId1" name="~PP18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Голубые</a:t>
            </a: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глаза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3170" name="Picture 2" descr="http://foto.mail.ru/mail/zhemchug_nevy/3/i-3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500042"/>
            <a:ext cx="5072098" cy="50597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93.WAV">
            <a:hlinkClick r:id="" action="ppaction://media"/>
          </p:cNvPr>
          <p:cNvPicPr>
            <a:picLocks noRot="1" noChangeAspect="1"/>
          </p:cNvPicPr>
          <p:nvPr>
            <a:wavAudioFile r:embed="rId1" name="~PP189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Глубокий котлован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4194" name="Picture 2" descr="http://www.gallardos.ru/assets/images/geodesy/kotlov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28604"/>
            <a:ext cx="6762761" cy="50751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31.WAV">
            <a:hlinkClick r:id="" action="ppaction://media"/>
          </p:cNvPr>
          <p:cNvPicPr>
            <a:picLocks noRot="1" noChangeAspect="1"/>
          </p:cNvPicPr>
          <p:nvPr>
            <a:wavAudioFile r:embed="rId1" name="~PP193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Складной</a:t>
            </a:r>
            <a:r>
              <a:rPr kumimoji="0" lang="ru-RU" sz="60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стул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5218" name="Picture 2" descr="http://www.glory-mebel.ru/admin/imgs/www.glory-mebel.ru2008-05-12-011283914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71480"/>
            <a:ext cx="6715172" cy="47409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33.WAV">
            <a:hlinkClick r:id="" action="ppaction://media"/>
          </p:cNvPr>
          <p:cNvPicPr>
            <a:picLocks noRot="1" noChangeAspect="1"/>
          </p:cNvPicPr>
          <p:nvPr>
            <a:wavAudioFile r:embed="rId1" name="~PP153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Гладкие волосы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42" name="Picture 2" descr="http://img1.liveinternet.ru/images/attach/c/0/42/173/42173162_36042_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14290"/>
            <a:ext cx="3571900" cy="53709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86.WAV">
            <a:hlinkClick r:id="" action="ppaction://media"/>
          </p:cNvPr>
          <p:cNvPicPr>
            <a:picLocks noRot="1" noChangeAspect="1"/>
          </p:cNvPicPr>
          <p:nvPr>
            <a:wavAudioFile r:embed="rId1" name="~PP158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Белый халат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7266" name="Picture 2" descr="http://www.medicalserviceplus.ru/images/catalog/topic_4/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214290"/>
            <a:ext cx="3929090" cy="52345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97.WAV">
            <a:hlinkClick r:id="" action="ppaction://media"/>
          </p:cNvPr>
          <p:cNvPicPr>
            <a:picLocks noRot="1" noChangeAspect="1"/>
          </p:cNvPicPr>
          <p:nvPr>
            <a:wavAudioFile r:embed="rId1" name="~PP129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Столовая ложка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2146" name="Picture 2" descr="http://4.bp.blogspot.com/_OrjEyPtlfIU/SKmB83fpxgI/AAAAAAAABG4/Vn1ZvR1xq0E/s400/%D0%BB%D0%BE%D0%B6%D0%BA%D0%B0_%D0%B8_%D0%B2%D0%B8%D0%BB%D0%BA%D0%B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571480"/>
            <a:ext cx="5638921" cy="49481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785.WAV">
            <a:hlinkClick r:id="" action="ppaction://media"/>
          </p:cNvPr>
          <p:cNvPicPr>
            <a:picLocks noRot="1" noChangeAspect="1"/>
          </p:cNvPicPr>
          <p:nvPr>
            <a:wavAudioFile r:embed="rId1" name="~PP27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Весёлая балалайка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28604"/>
            <a:ext cx="6357173" cy="49625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28.WAV">
            <a:hlinkClick r:id="" action="ppaction://media"/>
          </p:cNvPr>
          <p:cNvPicPr>
            <a:picLocks noRot="1" noChangeAspect="1"/>
          </p:cNvPicPr>
          <p:nvPr>
            <a:wavAudioFile r:embed="rId1" name="~PP372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1440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5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Сложная головоломка</a:t>
            </a:r>
            <a:endParaRPr kumimoji="0" lang="ru-RU" sz="5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http://www.7podarkov.ru/products_pictures/4732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571480"/>
            <a:ext cx="4929222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918.WAV">
            <a:hlinkClick r:id="" action="ppaction://media"/>
          </p:cNvPr>
          <p:cNvPicPr>
            <a:picLocks noRot="1" noChangeAspect="1"/>
          </p:cNvPicPr>
          <p:nvPr>
            <a:wavAudioFile r:embed="rId1" name="~PP91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429264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Кошка лапка лакала молоко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77456" y="500042"/>
            <a:ext cx="3594761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91.WAV">
            <a:hlinkClick r:id="" action="ppaction://media"/>
          </p:cNvPr>
          <p:cNvPicPr>
            <a:picLocks noRot="1" noChangeAspect="1"/>
          </p:cNvPicPr>
          <p:nvPr>
            <a:wavAudioFile r:embed="rId1" name="~PP40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Положил на стол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D:\мое\звук л\1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00042"/>
            <a:ext cx="6224208" cy="49625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31.WAV">
            <a:hlinkClick r:id="" action="ppaction://media"/>
          </p:cNvPr>
          <p:cNvPicPr>
            <a:picLocks noRot="1" noChangeAspect="1"/>
          </p:cNvPicPr>
          <p:nvPr>
            <a:wavAudioFile r:embed="rId1" name="~PP153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1440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8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Глаша</a:t>
            </a: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едет на велосипеде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57166"/>
            <a:ext cx="3857637" cy="51435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06.WAV">
            <a:hlinkClick r:id="" action="ppaction://media"/>
          </p:cNvPr>
          <p:cNvPicPr>
            <a:picLocks noRot="1" noChangeAspect="1"/>
          </p:cNvPicPr>
          <p:nvPr>
            <a:wavAudioFile r:embed="rId1" name="~PP370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Лада взяла лопатку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714356"/>
            <a:ext cx="4667272" cy="4667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51.WAV">
            <a:hlinkClick r:id="" action="ppaction://media"/>
          </p:cNvPr>
          <p:cNvPicPr>
            <a:picLocks noRot="1" noChangeAspect="1"/>
          </p:cNvPicPr>
          <p:nvPr>
            <a:wavAudioFile r:embed="rId1" name="~PP155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Причесала гладко волосы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857232"/>
            <a:ext cx="7139623" cy="47531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47.WAV">
            <a:hlinkClick r:id="" action="ppaction://media"/>
          </p:cNvPr>
          <p:cNvPicPr>
            <a:picLocks noRot="1" noChangeAspect="1"/>
          </p:cNvPicPr>
          <p:nvPr>
            <a:wavAudioFile r:embed="rId1" name="~PP134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429264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Клава вымыла ладони мылом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357166"/>
            <a:ext cx="6191267" cy="50940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5.WAV">
            <a:hlinkClick r:id="" action="ppaction://media"/>
          </p:cNvPr>
          <p:cNvPicPr>
            <a:picLocks noRot="1" noChangeAspect="1"/>
          </p:cNvPicPr>
          <p:nvPr>
            <a:wavAudioFile r:embed="rId1" name="~PP17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Молочная лапша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71480"/>
            <a:ext cx="6662370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70.WAV">
            <a:hlinkClick r:id="" action="ppaction://media"/>
          </p:cNvPr>
          <p:cNvPicPr>
            <a:picLocks noRot="1" noChangeAspect="1"/>
          </p:cNvPicPr>
          <p:nvPr>
            <a:wavAudioFile r:embed="rId1" name="~PP157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14282" y="5572140"/>
            <a:ext cx="8658196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Злой,Голодный</a:t>
            </a: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волк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7025" name="Picture 1" descr="E:\действия-картинки\volkvaldag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571480"/>
            <a:ext cx="5514527" cy="49729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~PP2515.WAV">
            <a:hlinkClick r:id="" action="ppaction://media"/>
          </p:cNvPr>
          <p:cNvPicPr>
            <a:picLocks noRot="1" noChangeAspect="1"/>
          </p:cNvPicPr>
          <p:nvPr>
            <a:wavAudioFile r:embed="rId1" name="~PP251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Насупила зима и выпал снег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715145" cy="50405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889.WAV">
            <a:hlinkClick r:id="" action="ppaction://media"/>
          </p:cNvPr>
          <p:cNvPicPr>
            <a:picLocks noRot="1" noChangeAspect="1"/>
          </p:cNvPicPr>
          <p:nvPr>
            <a:wavAudioFile r:embed="rId1" name="~PP18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Лопухи и полынь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714356"/>
            <a:ext cx="4071966" cy="4606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714356"/>
            <a:ext cx="3446884" cy="45958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99.WAV">
            <a:hlinkClick r:id="" action="ppaction://media"/>
          </p:cNvPr>
          <p:cNvPicPr>
            <a:picLocks noRot="1" noChangeAspect="1"/>
          </p:cNvPicPr>
          <p:nvPr>
            <a:wavAudioFile r:embed="rId1" name="~PP379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Белый мел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71480"/>
            <a:ext cx="6477032" cy="48577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3.WAV">
            <a:hlinkClick r:id="" action="ppaction://media"/>
          </p:cNvPr>
          <p:cNvPicPr>
            <a:picLocks noRot="1" noChangeAspect="1"/>
          </p:cNvPicPr>
          <p:nvPr>
            <a:wavAudioFile r:embed="rId1" name="~PP19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-142908" y="5572140"/>
            <a:ext cx="9286908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5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Подружился со слоном</a:t>
            </a:r>
            <a:endParaRPr kumimoji="0" lang="ru-RU" sz="5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71480"/>
            <a:ext cx="6410566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43.WAV">
            <a:hlinkClick r:id="" action="ppaction://media"/>
          </p:cNvPr>
          <p:cNvPicPr>
            <a:picLocks noRot="1" noChangeAspect="1"/>
          </p:cNvPicPr>
          <p:nvPr>
            <a:wavAudioFile r:embed="rId1" name="~PP28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357826"/>
            <a:ext cx="91440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Клубника-сладкое лакомство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85728"/>
            <a:ext cx="6667520" cy="5000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91.WAV">
            <a:hlinkClick r:id="" action="ppaction://media"/>
          </p:cNvPr>
          <p:cNvPicPr>
            <a:picLocks noRot="1" noChangeAspect="1"/>
          </p:cNvPicPr>
          <p:nvPr>
            <a:wavAudioFile r:embed="rId1" name="~PP8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8929718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Гладкий белый стол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C:\Users\Вика\Desktop\concerto-table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28604"/>
            <a:ext cx="5435623" cy="50882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89.WAV">
            <a:hlinkClick r:id="" action="ppaction://media"/>
          </p:cNvPr>
          <p:cNvPicPr>
            <a:picLocks noRot="1" noChangeAspect="1"/>
          </p:cNvPicPr>
          <p:nvPr>
            <a:wavAudioFile r:embed="rId1" name="~PP24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Волк воет на луну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571480"/>
            <a:ext cx="5000650" cy="49839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3.WAV">
            <a:hlinkClick r:id="" action="ppaction://media"/>
          </p:cNvPr>
          <p:cNvPicPr>
            <a:picLocks noRot="1" noChangeAspect="1"/>
          </p:cNvPicPr>
          <p:nvPr>
            <a:wavAudioFile r:embed="rId1" name="~PP16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1440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Толстолапый 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полкан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7191404" cy="50227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972.WAV">
            <a:hlinkClick r:id="" action="ppaction://media"/>
          </p:cNvPr>
          <p:cNvPicPr>
            <a:picLocks noRot="1" noChangeAspect="1"/>
          </p:cNvPicPr>
          <p:nvPr>
            <a:wavAudioFile r:embed="rId1" name="~PP97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Михаил забил гол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28604"/>
            <a:ext cx="7524750" cy="5048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522.WAV">
            <a:hlinkClick r:id="" action="ppaction://media"/>
          </p:cNvPr>
          <p:cNvPicPr>
            <a:picLocks noRot="1" noChangeAspect="1"/>
          </p:cNvPicPr>
          <p:nvPr>
            <a:wavAudioFile r:embed="rId1" name="~PP252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Скакала на лошади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762797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11.WAV">
            <a:hlinkClick r:id="" action="ppaction://media"/>
          </p:cNvPr>
          <p:cNvPicPr>
            <a:picLocks noRot="1" noChangeAspect="1"/>
          </p:cNvPicPr>
          <p:nvPr>
            <a:wavAudioFile r:embed="rId1" name="~PP351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429264"/>
            <a:ext cx="91440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На клумбе </a:t>
            </a: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благородный гладиолус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357166"/>
            <a:ext cx="4248150" cy="5124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40.WAV">
            <a:hlinkClick r:id="" action="ppaction://media"/>
          </p:cNvPr>
          <p:cNvPicPr>
            <a:picLocks noRot="1" noChangeAspect="1"/>
          </p:cNvPicPr>
          <p:nvPr>
            <a:wavAudioFile r:embed="rId1" name="~PP18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357826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Белое облако плывёт по </a:t>
            </a:r>
            <a:r>
              <a:rPr kumimoji="0" lang="ru-RU" sz="48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голубому</a:t>
            </a: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небу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C:\Users\Вика\Desktop\015-oblak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714356"/>
            <a:ext cx="8485238" cy="4613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24.WAV">
            <a:hlinkClick r:id="" action="ppaction://media"/>
          </p:cNvPr>
          <p:cNvPicPr>
            <a:picLocks noRot="1" noChangeAspect="1"/>
          </p:cNvPicPr>
          <p:nvPr>
            <a:wavAudioFile r:embed="rId1" name="~PP8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 голубятне голубь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71480"/>
            <a:ext cx="6524646" cy="48934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29.WAV">
            <a:hlinkClick r:id="" action="ppaction://media"/>
          </p:cNvPr>
          <p:cNvPicPr>
            <a:picLocks noRot="1" noChangeAspect="1"/>
          </p:cNvPicPr>
          <p:nvPr>
            <a:wavAudioFile r:embed="rId1" name="~PP18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14282" y="5500702"/>
            <a:ext cx="8658196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 ёлки иголки</a:t>
            </a:r>
            <a:r>
              <a:rPr kumimoji="0" lang="ru-RU" sz="60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колки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85728"/>
            <a:ext cx="4000513" cy="53340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51.WAV">
            <a:hlinkClick r:id="" action="ppaction://media"/>
          </p:cNvPr>
          <p:cNvPicPr>
            <a:picLocks noRot="1" noChangeAspect="1"/>
          </p:cNvPicPr>
          <p:nvPr>
            <a:wavAudioFile r:embed="rId1" name="~PP405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714356"/>
            <a:ext cx="7772400" cy="1714512"/>
          </a:xfrm>
          <a:noFill/>
          <a:ln w="28575">
            <a:noFill/>
          </a:ln>
        </p:spPr>
        <p:txBody>
          <a:bodyPr>
            <a:normAutofit/>
          </a:bodyPr>
          <a:lstStyle/>
          <a:p>
            <a:r>
              <a:rPr lang="ru-RU" sz="9600" b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Конец,</a:t>
            </a:r>
            <a:endParaRPr lang="ru-RU" sz="9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786058"/>
            <a:ext cx="6400800" cy="1752600"/>
          </a:xfrm>
        </p:spPr>
        <p:txBody>
          <a:bodyPr>
            <a:normAutofit/>
          </a:bodyPr>
          <a:lstStyle/>
          <a:p>
            <a:r>
              <a:rPr lang="ru-RU" sz="8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  <a:r>
              <a:rPr lang="ru-RU" sz="8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ты</a:t>
            </a:r>
            <a:endParaRPr lang="ru-RU" sz="8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85852" y="4357694"/>
            <a:ext cx="7286676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МОЛОДЕЦ!!!</a:t>
            </a:r>
            <a:endParaRPr kumimoji="0" lang="ru-RU" sz="9600" b="1" i="0" u="none" strike="noStrike" kern="1200" cap="none" spc="0" normalizeH="0" baseline="0" noProof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4"/>
          <a:stretch>
            <a:fillRect/>
          </a:stretch>
        </p:blipFill>
        <p:spPr>
          <a:xfrm>
            <a:off x="-571536" y="2643182"/>
            <a:ext cx="304800" cy="304800"/>
          </a:xfrm>
          <a:prstGeom prst="rect">
            <a:avLst/>
          </a:prstGeom>
        </p:spPr>
      </p:pic>
      <p:pic>
        <p:nvPicPr>
          <p:cNvPr id="8" name="~PP28.WAV">
            <a:hlinkClick r:id="" action="ppaction://media"/>
          </p:cNvPr>
          <p:cNvPicPr>
            <a:picLocks noRot="1" noChangeAspect="1"/>
          </p:cNvPicPr>
          <p:nvPr>
            <a:wavAudioFile r:embed="rId2" name="~PP2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7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 isNarration="1"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3" grpId="0" build="p"/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1843</TotalTime>
  <Words>566</Words>
  <Application>Microsoft Office PowerPoint</Application>
  <PresentationFormat>Экран (4:3)</PresentationFormat>
  <Paragraphs>335</Paragraphs>
  <Slides>307</Slides>
  <Notes>0</Notes>
  <HiddenSlides>0</HiddenSlides>
  <MMClips>306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307</vt:i4>
      </vt:variant>
    </vt:vector>
  </HeadingPairs>
  <TitlesOfParts>
    <vt:vector size="308" baseType="lpstr">
      <vt:lpstr>Тема Office</vt:lpstr>
      <vt:lpstr>ГОВОРИ ПРАВИЛЬНО</vt:lpstr>
      <vt:lpstr>Презентация PowerPoint</vt:lpstr>
      <vt:lpstr>Артикуляционные упражнения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Конец,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Посмотри и назови </dc:title>
  <dc:creator>Admin</dc:creator>
  <cp:lastModifiedBy>User</cp:lastModifiedBy>
  <cp:revision>169</cp:revision>
  <dcterms:created xsi:type="dcterms:W3CDTF">2009-11-28T17:56:14Z</dcterms:created>
  <dcterms:modified xsi:type="dcterms:W3CDTF">2014-10-26T18:23:01Z</dcterms:modified>
</cp:coreProperties>
</file>