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Default Extension="jpeg" ContentType="image/jpeg"/>
  <Override PartName="/ppt/slideLayouts/slideLayout10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68" r:id="rId6"/>
    <p:sldMasterId id="2147483780" r:id="rId7"/>
    <p:sldMasterId id="2147483792" r:id="rId8"/>
    <p:sldMasterId id="2147483804" r:id="rId9"/>
    <p:sldMasterId id="2147483840" r:id="rId10"/>
  </p:sldMasterIdLst>
  <p:notesMasterIdLst>
    <p:notesMasterId r:id="rId28"/>
  </p:notesMasterIdLst>
  <p:sldIdLst>
    <p:sldId id="256" r:id="rId11"/>
    <p:sldId id="258" r:id="rId12"/>
    <p:sldId id="259" r:id="rId13"/>
    <p:sldId id="262" r:id="rId14"/>
    <p:sldId id="261" r:id="rId15"/>
    <p:sldId id="260" r:id="rId16"/>
    <p:sldId id="263" r:id="rId17"/>
    <p:sldId id="264" r:id="rId18"/>
    <p:sldId id="280" r:id="rId19"/>
    <p:sldId id="277" r:id="rId20"/>
    <p:sldId id="265" r:id="rId21"/>
    <p:sldId id="279" r:id="rId22"/>
    <p:sldId id="271" r:id="rId23"/>
    <p:sldId id="273" r:id="rId24"/>
    <p:sldId id="276" r:id="rId25"/>
    <p:sldId id="275" r:id="rId26"/>
    <p:sldId id="278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7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03CF27C-9ACD-45B8-BDF9-840D388EF790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5F4E8F9-E191-4CB4-8990-839B48F45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58FD7-90C0-4B00-AD67-6303583B49B4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0EDA1-23A7-465D-A8F8-6E164A65CD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0D72E-F7BB-4ADA-954B-6B4B9F8C1B2B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794EB-5003-45A6-AD82-9308A07B8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CF323-2F2F-40EC-B168-B60A07BD9DF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484FE-1BF1-4CEB-80FA-FB92E3CD7F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568AE-44D4-4192-A324-22A4A77C0606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4058F-776A-450D-9827-A3257AF0CB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5AE72-D8E8-4C4F-ADE7-E8AD333E367E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D10FB-AA7E-4711-B36E-293C715487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92CA1-8637-4DF4-AE82-D8A6F39A0C6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FA6CA-A409-4D88-9A58-A1C58587EE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AB83A-3004-410E-86C9-21E2D92F2C21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39DCE-D298-4545-B062-AF88FBA909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018D3-34E8-471E-9A8D-B21B8EF843F3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3FC0A-2B55-4D15-B4FE-81FCC311D8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A357A-2B5A-42AD-BBE0-54DBE9B838EF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DA7C2-2E7B-40ED-B4A3-EFD0F8472A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6948E-5397-4AEA-A4B8-41926466B545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1F1B7-F223-47E8-B9B9-71F910C731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7E01D-5F74-4570-A02C-6FCC69017D0C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4D2-931F-4380-8D67-B2F6846BA9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E904B-9A03-443E-9041-5A23D2709A1E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163CD-B387-4D66-AB86-9DD2D7B3B7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D42F8-47A4-45D6-9676-A4C6BAD1C802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A16DD-D9F9-4428-BD28-D1C4F9F6FD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E2104-57F3-457B-B7D3-32C58BD39089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D7BC7-B79B-411C-958A-837DEDE8AB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B5442-B494-4A91-B932-CAF61D90C852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32410-29D6-4211-80AB-F06449174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98685-1C30-47FF-AA88-7748EFA6EFB3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6277C-1103-47DA-8C7E-874D26CE4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B6EEE-1F4F-4160-A6EA-E8F9D7FE2EE3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0EA99-3FA3-4A4C-836B-856884DD77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8A556-2B5B-4CFD-BA18-B84F25C58987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D842C-4886-4AE1-8BDB-B5585B0FD7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18C81-DE36-43A5-96D4-ECAE02D11C1A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06AB2-0C1D-4EE8-9A86-4E2872A9B5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E9763-7454-4488-84A0-8D575FB5EDFC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4F95E-C496-4F45-8F71-D50F80DA80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D03AF-C349-4E7E-A189-4A301F843024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8F91A-ED58-4F1E-B5A9-C5CD3F626D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B3209-3B3E-464D-B549-689F67F6C35A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B3DAD-E671-4338-A4C3-0A890DD38A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Rectangle 10"/>
          <p:cNvGrpSpPr>
            <a:grpSpLocks/>
          </p:cNvGrpSpPr>
          <p:nvPr/>
        </p:nvGrpSpPr>
        <p:grpSpPr bwMode="auto">
          <a:xfrm>
            <a:off x="-6350" y="3859213"/>
            <a:ext cx="9156700" cy="3005137"/>
            <a:chOff x="-4" y="2431"/>
            <a:chExt cx="5768" cy="1893"/>
          </a:xfrm>
        </p:grpSpPr>
        <p:pic>
          <p:nvPicPr>
            <p:cNvPr id="5" name="Rectangle 10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4" y="2431"/>
              <a:ext cx="5768" cy="1893"/>
            </a:xfrm>
            <a:prstGeom prst="rect">
              <a:avLst/>
            </a:prstGeom>
            <a:noFill/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0" y="2436"/>
              <a:ext cx="5760" cy="1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</p:grpSp>
      <p:grpSp>
        <p:nvGrpSpPr>
          <p:cNvPr id="7" name="Rectangle 11"/>
          <p:cNvGrpSpPr>
            <a:grpSpLocks/>
          </p:cNvGrpSpPr>
          <p:nvPr/>
        </p:nvGrpSpPr>
        <p:grpSpPr bwMode="auto">
          <a:xfrm>
            <a:off x="-6350" y="-6350"/>
            <a:ext cx="9156700" cy="3876675"/>
            <a:chOff x="-4" y="-4"/>
            <a:chExt cx="5768" cy="2442"/>
          </a:xfrm>
        </p:grpSpPr>
        <p:pic>
          <p:nvPicPr>
            <p:cNvPr id="8" name="Rectangle 1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4" y="-4"/>
              <a:ext cx="5768" cy="2442"/>
            </a:xfrm>
            <a:prstGeom prst="rect">
              <a:avLst/>
            </a:prstGeom>
            <a:noFill/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0" y="0"/>
              <a:ext cx="5760" cy="2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</p:grpSp>
      <p:sp>
        <p:nvSpPr>
          <p:cNvPr id="10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442E3-3DEA-43F5-83F8-27C8EA228C72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EFA5C-64D9-4333-8CAD-E43F58076C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4B344-2B67-4DC9-98B2-2BFDDE4F411B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2F70E-4599-4F3C-8E14-3B36D8EE9C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7D48D-8552-45CB-9E22-FD43DF54436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6C278-4FB7-4DDD-9E79-44A1D43191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00131-65CA-4A07-A1C7-D9E1272703BA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77F1F-E419-4578-BFEB-175E2D52CB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EBB54-BDDA-476B-BB93-9ACE85EC1AE3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C5E16-603C-410B-814A-21C669117D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EB90B-3B77-4425-8D6B-81F92E7DE0B9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0D670-F521-4BC8-9862-251303351B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255C-E280-4C8F-A592-AA5F7FAA002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EAE65-71F8-4B3B-8F43-B7121EFE0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D064A-BB60-43F3-96F0-0C060A15CD35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9549A-50CE-4704-9B60-BA94EACAC6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3216D-6351-4D1B-B68B-779DB6087BE9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6F11B-92F9-4F31-BEB8-1EC5E726AD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25ECF-CB00-4D7E-B34D-9A690793C20E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B79ED-20FD-4D87-A31D-069AAA5C88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7543D-123B-4E2F-8D31-B28FBFF932B3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62FF0-6BB8-4C04-9DAF-E1555871A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338AD-3CDB-4C7B-9527-49EA08EF2DA5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4E06E-0C3C-4B47-A8F4-B1FF95E5EE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50772-FA48-4C29-B295-D01D0B874930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DDA42-5FB6-49FA-AC4D-A894F73D37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5E3E7-D73C-498C-B415-0F36ADE720B8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BED67-3C23-4E74-8F0E-20D2F237F2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55D5D-283F-4F31-B2F8-68737785856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36857-ACC6-40C4-B34C-97FE090244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F9B12-3409-459A-8CB3-2101E49781EE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5C3EA-1E0D-45D7-AD01-94C4B822A8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56059-99B7-4670-88D7-76358825C89B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ACE31-0D13-46AD-A9F8-02FA5F7552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7DBD6-B908-4D93-BA3F-1FF818C6B429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8E133-15A7-49FB-82C4-D9CBE23E6D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70DF2-10D3-47F5-802F-A155B033FE86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C3263-1299-4EC4-95DB-42382B3DB5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18CFB-6571-4FA0-9534-833637EEAD2B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D3358-4803-4557-A5B9-8D553B60EC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BB464-D3C5-4819-9C9B-96361D0AF5F4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53A4F-730C-4A93-8BD9-45FFF2D26F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AB041-DD8B-489F-8BCE-1B89DE406F62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A8960-3882-48B6-A3B9-17AC13FBC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C569B-310F-4A43-A230-41672C05CD69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CB408-9576-4F23-9012-D92D6294EB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157FD-33D3-466A-83CF-556FE7C29127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3F93C-B1D0-4F87-9C49-3B2A4E04CD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54F57-BD63-452E-88CA-6466A89CECE7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DE99A-2CD6-4263-A266-44F5F07D41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E3110-306C-4E0C-90B3-461256488E9F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5C620-6A63-41AA-A520-2F5F1A9EAE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2816D-3A6D-4711-8305-91C92B077E6F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3E26D-3B67-4679-90EC-B884FEC7BD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8D020-027D-4662-9E47-AD8EAD9740A0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30CF9-580B-4E23-B740-945819770A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D515D-5885-4E6B-8446-A3C9344248C4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97681-92AB-4C50-B840-62A367B1F1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84286-9935-49D2-BC39-5F05FE6E70EA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18E3E-53B1-4786-9B6A-CA6037A599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EAC0D-328F-48BA-BE23-4C09023D8590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9B6EB-7079-4917-B714-7B3E3F09C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AB269-AD23-4EEB-878C-0FFDB9C21DBC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4E752-3EB2-41F0-A427-4C8579B4ED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6CBC5-DDF3-492E-B433-79CBE32DCBDB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354BA-6029-4630-B94D-1209414A8B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19955-2149-4633-A004-572180C6965C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19FC9-341D-48CB-B840-AB4285E27F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D118B-BB0F-4D2E-9D98-3D06FC3CA44F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3176D-3E2B-4492-8202-2E1AB6C958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F018D-5B4B-40EF-96D2-5A52B4189E2E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69F18-E496-4164-8A10-9917D199C4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DFF76-992F-457E-BEDC-9C57CF82F321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E2E72-B7F9-447B-B0CF-27F32C024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0889B-6EFB-427B-936B-6950C5763AB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80AE1-8E72-48EB-93B4-E68F49CC81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41340-192D-40F7-8E26-E3D95420B829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03F52-18A5-40D8-A00C-7F1548FE13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F6A3B-BF1F-4ECA-8AE1-F5BC820C9832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F034A-F151-4002-B1A2-3AB4740A7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16924-EE32-41F7-AA7A-FA554080ACA4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DDC2E-3CF3-4381-825A-5AF3D65184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B3A1B-5F3C-473F-A574-0DCA30E49BF6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44836-0989-4629-82A4-62B6B93A5A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F6260-98B6-44D3-9289-34135C459DB0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5E61B-1FF1-4277-8427-EBFE43913E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4CFDC-FCF7-4132-A509-2ACC10A8A099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E4D31-A395-4C18-AFA5-68EF4F0905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FC8F-A0CA-49B4-9106-E63A93061A58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65D5B-F97F-4DE4-A4AA-CD3A21EBC1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7B0CD-0E05-44EE-B436-227B1F51E199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20089-24FF-47CD-935C-28D3F354B5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886DB-6816-431C-888D-7DF2FC105FFB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075A1-4D13-4B82-933E-4510D78AF3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BC06E-1D28-4548-9554-E0102FD21D3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98FC5-B610-4690-A675-505D212550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CC2D4-500A-4F15-A7B1-F50B2CB93E85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75EA1-C996-4F98-8E6C-43AACB1A7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6C592-9517-411F-99B0-6C9487CF8D68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5B374-5B56-47E4-ADCE-A94210B283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4026F-4B90-4471-9B20-5210B30F5AAE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5523E-8456-4C1C-86AC-69745B50D4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CF85C-4BAC-4949-AD33-3966DA889085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20953-4026-4786-BCB9-7CBEA83168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FBE25-1AA0-4270-AE99-1EDBA200495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471A1-1BBD-4D47-B2C2-3D048809AF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D6DE1-7B67-49FA-A8E0-AAE6D3AD40DF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91C9C-3B60-4CF8-ACE7-0C92759720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F18A9-09D1-40D9-BAC4-BACE15B5E01B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3D68F-9F56-42D2-8A64-A1FBE9719A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6023E-D44D-4886-B14D-9D1F3CC367D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86BC0-74E2-40AB-AF07-4F6882596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17306-42B8-4308-BF1C-C5F1B4B8565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1F581-A0E4-4568-8A09-F88252445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EFC84-F1B1-428F-8EC7-98BDC6F13DA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6B73E-D289-41F7-A64A-845E1D8630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AD8A3-D08A-436A-9F46-1E0E4B7F2087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B0DEA-0FD2-4A8F-B26D-D1BB404CA3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C0E2-C1C1-4125-ABD7-4F8B768A3FCC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3C77C-2AB4-4557-BF1A-6D31A85C5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45A8E-7CCE-4CA1-BC90-663E22732976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3AA3C-3EF8-43AF-B1AC-0DB4592BB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1B21A-18A9-4244-ADB4-F89C1C439332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69DBD-8F79-4825-9020-EB6141F65B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344FD-71D9-4A02-B4AA-2081B1732B96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FBA90-3F36-4B31-BFD5-08028DA577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8565-C564-4BEB-8258-C4B4E123DB1B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73DC-D00E-40E0-9DF7-099AD4C73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C6AAF-0E8B-40F6-A4B2-C77905A4936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C3A29-E68F-4119-B8A5-88A5A2C15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2DC18-3C79-4D85-A419-DCC86DEC8EE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D66D1-E42B-4F14-B8AE-EB01178C40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95CF366D-8D60-4380-9CF1-14223D5D8E94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ECDF0175-7EF0-4C34-AEE5-1632D5C8B2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B5E55133-C405-4605-8D93-942D3A2F170E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D951C52F-0333-4DFA-A513-2D975244DF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E07CE9E6-BEA5-403A-97AD-400D269FD413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A5552017-DEFC-46E4-8C77-611381D0C7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9A6D4F11-1B82-44B1-A22F-652E51268A52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09C2374F-224D-4777-990F-CAB542081C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D0E2280A-7E50-4034-88B8-A504343681B1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83892CB0-40DD-46A9-A158-B203B61197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06C2618D-DC99-4A67-AE11-C5F0F2E36CB8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4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A9B501D8-D69C-4966-A4AB-A8DF06B0A9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80305D18-99FA-422B-B450-A2D96C441E74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8BC1691D-3DB0-42F9-B41D-576AE8F9A9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82894913-DB31-4A08-B38F-574CB9B879FA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D9DA853D-7AE6-4173-90CB-B0D717DD3A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0C48B9B9-6AD0-4771-AEC7-3E30054A46F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15EDB2EC-BBCF-422E-B87F-563447B0AC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55A8ACE7-FA13-42C3-8F4F-4A3BC27E0367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11D7846E-566D-4A32-BE7E-BAD1B3BCC2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65622492-DFE4-43D1-831A-6560C912DA41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F92E510A-E17F-43F5-A707-1E28223B9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7D352605-24C7-4046-BA5D-96F9F16D0300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CA27022F-0625-4A10-8E81-D9AF909609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841DD228-71D0-47E6-B214-95D987676F19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F2025331-D959-4FC9-A829-3775C97282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E9F65961-9E95-42C7-B7AF-1F2A30BB4F09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61310BAB-7645-4943-890A-631476A8B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8FD8A1C0-382D-4D29-90BC-8A1CA217AFB2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552C85A1-EB9D-46B8-9648-90C95350D3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4EB4A4B3-8111-4C9D-956B-BC249F85D4D2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0033460C-5150-4642-9EAA-2004513637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DF0DD5A6-5965-450D-A512-DBA0061B6D5D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4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3D96946B-21B0-47E9-B20A-70DB4B2049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301539C8-9128-497B-A808-7BB4F273EBA0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82E76433-4AFF-49A8-A1F0-C4F9F550D1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5C93E3FB-FDDC-48B1-8EDF-A957A06D387B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9BC7F0A7-9093-4ABA-B2C6-F7348DA9AD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9DA427BD-EA2A-45F6-BEB6-B028717A2E49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F0AF61DD-CB82-411E-B85C-7703A55B2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F7FA2C34-B22B-42EF-A11B-213AC979C7BF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E7F68AE9-5105-47C5-8DFC-2FAF50919A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ACA646D8-1C2A-4293-9719-5C8A0C001008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lumMod val="50000"/>
                    <a:lumOff val="50000"/>
                  </a:prstClr>
                </a:solidFill>
              </a:defRPr>
            </a:lvl1pPr>
          </a:lstStyle>
          <a:p>
            <a:pPr>
              <a:defRPr/>
            </a:pPr>
            <a:fld id="{E6238720-C1B0-4A74-94AB-7F43F4CCB7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AA3315-500A-4810-8D58-26A37F14BD73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149B67-9972-446F-9B32-F6FB844D9A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5" r:id="rId2"/>
    <p:sldLayoutId id="2147483874" r:id="rId3"/>
    <p:sldLayoutId id="2147483873" r:id="rId4"/>
    <p:sldLayoutId id="2147483872" r:id="rId5"/>
    <p:sldLayoutId id="2147483871" r:id="rId6"/>
    <p:sldLayoutId id="2147483870" r:id="rId7"/>
    <p:sldLayoutId id="2147483869" r:id="rId8"/>
    <p:sldLayoutId id="2147483868" r:id="rId9"/>
    <p:sldLayoutId id="2147483867" r:id="rId10"/>
    <p:sldLayoutId id="2147483866" r:id="rId11"/>
  </p:sldLayoutIdLst>
  <p:transition spd="slow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121E21-1D65-4632-86E3-AB92D8062936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EFA4C9-9478-40FC-82B3-D4F287D1BE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6" r:id="rId2"/>
    <p:sldLayoutId id="2147483885" r:id="rId3"/>
    <p:sldLayoutId id="2147483884" r:id="rId4"/>
    <p:sldLayoutId id="2147483883" r:id="rId5"/>
    <p:sldLayoutId id="2147483882" r:id="rId6"/>
    <p:sldLayoutId id="2147483881" r:id="rId7"/>
    <p:sldLayoutId id="2147483880" r:id="rId8"/>
    <p:sldLayoutId id="2147483879" r:id="rId9"/>
    <p:sldLayoutId id="2147483878" r:id="rId10"/>
    <p:sldLayoutId id="2147483877" r:id="rId11"/>
  </p:sldLayoutIdLst>
  <p:transition spd="slow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61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E306BF-9A86-43EC-9298-6ACA7A3C975A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7E54C9-79B2-4D8A-8504-B93E773DA9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895" r:id="rId2"/>
    <p:sldLayoutId id="2147483952" r:id="rId3"/>
    <p:sldLayoutId id="2147483894" r:id="rId4"/>
    <p:sldLayoutId id="2147483893" r:id="rId5"/>
    <p:sldLayoutId id="2147483892" r:id="rId6"/>
    <p:sldLayoutId id="2147483891" r:id="rId7"/>
    <p:sldLayoutId id="2147483890" r:id="rId8"/>
    <p:sldLayoutId id="2147483953" r:id="rId9"/>
    <p:sldLayoutId id="2147483889" r:id="rId10"/>
    <p:sldLayoutId id="2147483888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89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20EB9A8-E6CF-45F9-AFF8-087EC741F94F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FB0082-00D0-41C5-A5FE-BB2603BC4D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5" r:id="rId2"/>
    <p:sldLayoutId id="2147483904" r:id="rId3"/>
    <p:sldLayoutId id="2147483903" r:id="rId4"/>
    <p:sldLayoutId id="2147483902" r:id="rId5"/>
    <p:sldLayoutId id="2147483901" r:id="rId6"/>
    <p:sldLayoutId id="2147483900" r:id="rId7"/>
    <p:sldLayoutId id="2147483899" r:id="rId8"/>
    <p:sldLayoutId id="2147483898" r:id="rId9"/>
    <p:sldLayoutId id="2147483897" r:id="rId10"/>
    <p:sldLayoutId id="2147483896" r:id="rId11"/>
  </p:sldLayoutIdLst>
  <p:transition spd="slow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017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547249C-AD07-4487-BF7E-482ED6791456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B0B79D2-8D5C-4980-9B88-617B73A263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6" r:id="rId2"/>
    <p:sldLayoutId id="2147483915" r:id="rId3"/>
    <p:sldLayoutId id="2147483914" r:id="rId4"/>
    <p:sldLayoutId id="2147483913" r:id="rId5"/>
    <p:sldLayoutId id="2147483912" r:id="rId6"/>
    <p:sldLayoutId id="2147483911" r:id="rId7"/>
    <p:sldLayoutId id="2147483910" r:id="rId8"/>
    <p:sldLayoutId id="2147483909" r:id="rId9"/>
    <p:sldLayoutId id="2147483908" r:id="rId10"/>
    <p:sldLayoutId id="2147483907" r:id="rId11"/>
  </p:sldLayoutIdLst>
  <p:transition spd="slow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6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EE7189-D313-430B-A28A-116F7AE15073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FC5E70-D8DA-4935-A056-BB8937A811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7" r:id="rId2"/>
    <p:sldLayoutId id="2147483926" r:id="rId3"/>
    <p:sldLayoutId id="2147483925" r:id="rId4"/>
    <p:sldLayoutId id="2147483924" r:id="rId5"/>
    <p:sldLayoutId id="2147483923" r:id="rId6"/>
    <p:sldLayoutId id="2147483922" r:id="rId7"/>
    <p:sldLayoutId id="2147483921" r:id="rId8"/>
    <p:sldLayoutId id="2147483920" r:id="rId9"/>
    <p:sldLayoutId id="2147483919" r:id="rId10"/>
    <p:sldLayoutId id="2147483918" r:id="rId11"/>
  </p:sldLayoutIdLst>
  <p:transition spd="slow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475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DB8B4F-1679-4D7E-8CFB-1D9CAC9B0B2A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D607F6-3982-4213-B56A-C835DFF945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38" r:id="rId2"/>
    <p:sldLayoutId id="2147483937" r:id="rId3"/>
    <p:sldLayoutId id="2147483936" r:id="rId4"/>
    <p:sldLayoutId id="2147483935" r:id="rId5"/>
    <p:sldLayoutId id="2147483934" r:id="rId6"/>
    <p:sldLayoutId id="2147483933" r:id="rId7"/>
    <p:sldLayoutId id="2147483932" r:id="rId8"/>
    <p:sldLayoutId id="2147483931" r:id="rId9"/>
    <p:sldLayoutId id="2147483930" r:id="rId10"/>
    <p:sldLayoutId id="2147483929" r:id="rId11"/>
  </p:sldLayoutIdLst>
  <p:transition spd="slow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704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2BEC97-02BA-4049-A2D6-A82127F23E53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853573-DC66-4335-9A0A-9291429FFC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49" r:id="rId2"/>
    <p:sldLayoutId id="2147483948" r:id="rId3"/>
    <p:sldLayoutId id="2147483947" r:id="rId4"/>
    <p:sldLayoutId id="2147483946" r:id="rId5"/>
    <p:sldLayoutId id="2147483945" r:id="rId6"/>
    <p:sldLayoutId id="2147483944" r:id="rId7"/>
    <p:sldLayoutId id="2147483943" r:id="rId8"/>
    <p:sldLayoutId id="2147483942" r:id="rId9"/>
    <p:sldLayoutId id="2147483941" r:id="rId10"/>
    <p:sldLayoutId id="2147483940" r:id="rId11"/>
  </p:sldLayoutIdLst>
  <p:transition spd="slow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9333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E2791F-EDA3-4733-8BF7-7A20F4C73200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0B5D02-0CED-4CD3-A68E-22A525BF1B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1621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9515714-2B86-40F6-B1FC-AD8ABC8E7EFA}" type="datetimeFigureOut">
              <a:rPr lang="ru-RU"/>
              <a:pPr>
                <a:defRPr/>
              </a:pPr>
              <a:t>06.04.2012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03F39D5-59BE-4FF6-975A-0DE232296C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6.jpeg"/><Relationship Id="rId7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51.xml"/><Relationship Id="rId1" Type="http://schemas.openxmlformats.org/officeDocument/2006/relationships/audio" Target="NULL" TargetMode="Externa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4.xml"/><Relationship Id="rId1" Type="http://schemas.openxmlformats.org/officeDocument/2006/relationships/audio" Target="NULL" TargetMode="Externa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okulweb.meb.gov.tr/65/01/207531/images2/nmr1.jpg" TargetMode="External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rtbyherring.com/images/journalistbig.jpg" TargetMode="External"/><Relationship Id="rId5" Type="http://schemas.openxmlformats.org/officeDocument/2006/relationships/image" Target="../media/image41.png"/><Relationship Id="rId4" Type="http://schemas.openxmlformats.org/officeDocument/2006/relationships/hyperlink" Target="http://www.ptr-vlad.ru/uploads/posts/2011-05/1304646385_zhurnalistika.jpg" TargetMode="External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6.jpeg"/><Relationship Id="rId7" Type="http://schemas.openxmlformats.org/officeDocument/2006/relationships/image" Target="../media/image4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750" y="333375"/>
            <a:ext cx="7848600" cy="11509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eleventh of October</a:t>
            </a:r>
            <a:br>
              <a:rPr lang="en-US" dirty="0" smtClean="0"/>
            </a:br>
            <a:r>
              <a:rPr lang="en-US" dirty="0" smtClean="0"/>
              <a:t>Tuesday</a:t>
            </a:r>
            <a:endParaRPr lang="ru-RU" dirty="0"/>
          </a:p>
        </p:txBody>
      </p:sp>
      <p:pic>
        <p:nvPicPr>
          <p:cNvPr id="1249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96975"/>
            <a:ext cx="2079625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4437063"/>
            <a:ext cx="2400300" cy="228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2225" y="1052513"/>
            <a:ext cx="238442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850" y="4868863"/>
            <a:ext cx="2243138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5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81775" y="4514850"/>
            <a:ext cx="1963738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6" name="Рисунок 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27313" y="1773238"/>
            <a:ext cx="299085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525" y="-433388"/>
            <a:ext cx="4230688" cy="728503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525" y="3068638"/>
            <a:ext cx="7994650" cy="230505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solidFill>
                  <a:srgbClr val="7030A0"/>
                </a:solidFill>
              </a:rPr>
              <a:t>“Around the world”</a:t>
            </a:r>
            <a:endParaRPr lang="ru-RU" sz="6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0" y="642938"/>
            <a:ext cx="91440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en-US" sz="5400">
                <a:solidFill>
                  <a:srgbClr val="7030A0"/>
                </a:solidFill>
                <a:latin typeface="Constantia" pitchFamily="18" charset="0"/>
              </a:rPr>
              <a:t>  </a:t>
            </a: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[</a:t>
            </a:r>
            <a:r>
              <a:rPr lang="en-US" sz="4400" b="1">
                <a:solidFill>
                  <a:srgbClr val="7030A0"/>
                </a:solidFill>
                <a:latin typeface="Franklin Gothic Book" pitchFamily="34" charset="0"/>
              </a:rPr>
              <a:t>ɪ</a:t>
            </a: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]           [</a:t>
            </a:r>
            <a:r>
              <a:rPr lang="en-US" sz="4300">
                <a:solidFill>
                  <a:srgbClr val="7030A0"/>
                </a:solidFill>
                <a:latin typeface="Franklin Gothic Book" pitchFamily="34" charset="0"/>
              </a:rPr>
              <a:t>ou</a:t>
            </a: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]            [</a:t>
            </a:r>
            <a:r>
              <a:rPr lang="en-US" sz="4000">
                <a:solidFill>
                  <a:srgbClr val="7030A0"/>
                </a:solidFill>
                <a:latin typeface="Franklin Gothic Book" pitchFamily="34" charset="0"/>
              </a:rPr>
              <a:t>i:</a:t>
            </a: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]             [</a:t>
            </a:r>
            <a:r>
              <a:rPr lang="en-US" sz="4000" b="1">
                <a:solidFill>
                  <a:srgbClr val="7030A0"/>
                </a:solidFill>
                <a:latin typeface="Franklin Gothic Book" pitchFamily="34" charset="0"/>
              </a:rPr>
              <a:t>ɜː</a:t>
            </a: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]</a:t>
            </a:r>
          </a:p>
          <a:p>
            <a:pPr marL="27305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" pitchFamily="2" charset="2"/>
              <a:buNone/>
            </a:pP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 b</a:t>
            </a:r>
            <a:r>
              <a:rPr lang="en-US" sz="4300" b="1" u="sng">
                <a:solidFill>
                  <a:srgbClr val="7030A0"/>
                </a:solidFill>
                <a:latin typeface="Constantia" pitchFamily="18" charset="0"/>
              </a:rPr>
              <a:t>i</a:t>
            </a: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g         h</a:t>
            </a:r>
            <a:r>
              <a:rPr lang="en-US" sz="4300" b="1" u="sng">
                <a:solidFill>
                  <a:srgbClr val="7030A0"/>
                </a:solidFill>
                <a:latin typeface="Constantia" pitchFamily="18" charset="0"/>
              </a:rPr>
              <a:t>o</a:t>
            </a: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me        p</a:t>
            </a:r>
            <a:r>
              <a:rPr lang="en-US" sz="4300" b="1" u="sng">
                <a:solidFill>
                  <a:srgbClr val="7030A0"/>
                </a:solidFill>
                <a:latin typeface="Constantia" pitchFamily="18" charset="0"/>
              </a:rPr>
              <a:t>ea</a:t>
            </a: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ce        </a:t>
            </a:r>
            <a:r>
              <a:rPr lang="en-US" sz="4300" b="1" u="sng">
                <a:solidFill>
                  <a:srgbClr val="7030A0"/>
                </a:solidFill>
                <a:latin typeface="Constantia" pitchFamily="18" charset="0"/>
              </a:rPr>
              <a:t>ea</a:t>
            </a: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rth</a:t>
            </a:r>
          </a:p>
          <a:p>
            <a:pPr marL="27305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" pitchFamily="2" charset="2"/>
              <a:buNone/>
            </a:pP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 tw</a:t>
            </a:r>
            <a:r>
              <a:rPr lang="en-US" sz="4300" b="1" u="sng">
                <a:solidFill>
                  <a:srgbClr val="7030A0"/>
                </a:solidFill>
                <a:latin typeface="Constantia" pitchFamily="18" charset="0"/>
              </a:rPr>
              <a:t>i</a:t>
            </a: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g       d</a:t>
            </a:r>
            <a:r>
              <a:rPr lang="en-US" sz="4300" b="1" u="sng">
                <a:solidFill>
                  <a:srgbClr val="7030A0"/>
                </a:solidFill>
                <a:latin typeface="Constantia" pitchFamily="18" charset="0"/>
              </a:rPr>
              <a:t>o</a:t>
            </a: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me          w</a:t>
            </a:r>
            <a:r>
              <a:rPr lang="en-US" sz="4300" b="1" u="sng">
                <a:solidFill>
                  <a:srgbClr val="7030A0"/>
                </a:solidFill>
                <a:latin typeface="Constantia" pitchFamily="18" charset="0"/>
              </a:rPr>
              <a:t>e</a:t>
            </a: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            w</a:t>
            </a:r>
            <a:r>
              <a:rPr lang="en-US" sz="4300" b="1" u="sng">
                <a:solidFill>
                  <a:srgbClr val="7030A0"/>
                </a:solidFill>
                <a:latin typeface="Constantia" pitchFamily="18" charset="0"/>
              </a:rPr>
              <a:t>or</a:t>
            </a:r>
            <a:r>
              <a:rPr lang="en-US" sz="4300" b="1">
                <a:solidFill>
                  <a:srgbClr val="7030A0"/>
                </a:solidFill>
                <a:latin typeface="Constantia" pitchFamily="18" charset="0"/>
              </a:rPr>
              <a:t>ld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3352800"/>
            <a:ext cx="3224213" cy="3224213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6738" y="3425825"/>
            <a:ext cx="4584700" cy="307816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0" y="642938"/>
            <a:ext cx="914400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en-US" sz="5400">
                <a:solidFill>
                  <a:srgbClr val="7030A0"/>
                </a:solidFill>
                <a:latin typeface="Constantia" pitchFamily="18" charset="0"/>
              </a:rPr>
              <a:t>  </a:t>
            </a:r>
            <a:r>
              <a:rPr lang="en-US" sz="6000" b="1">
                <a:solidFill>
                  <a:srgbClr val="7030A0"/>
                </a:solidFill>
                <a:latin typeface="Constantia" pitchFamily="18" charset="0"/>
              </a:rPr>
              <a:t>[</a:t>
            </a:r>
            <a:r>
              <a:rPr lang="en-US" sz="6000" b="1">
                <a:solidFill>
                  <a:srgbClr val="7030A0"/>
                </a:solidFill>
                <a:latin typeface="Franklin Gothic Book" pitchFamily="34" charset="0"/>
              </a:rPr>
              <a:t>ɪ</a:t>
            </a:r>
            <a:r>
              <a:rPr lang="en-US" sz="6000" b="1">
                <a:solidFill>
                  <a:srgbClr val="7030A0"/>
                </a:solidFill>
                <a:latin typeface="Constantia" pitchFamily="18" charset="0"/>
              </a:rPr>
              <a:t>]      [</a:t>
            </a:r>
            <a:r>
              <a:rPr lang="en-US" sz="6000" b="1">
                <a:solidFill>
                  <a:srgbClr val="7030A0"/>
                </a:solidFill>
                <a:latin typeface="Franklin Gothic Book" pitchFamily="34" charset="0"/>
              </a:rPr>
              <a:t>ou</a:t>
            </a:r>
            <a:r>
              <a:rPr lang="en-US" sz="6000" b="1">
                <a:solidFill>
                  <a:srgbClr val="7030A0"/>
                </a:solidFill>
                <a:latin typeface="Constantia" pitchFamily="18" charset="0"/>
              </a:rPr>
              <a:t>]      [</a:t>
            </a:r>
            <a:r>
              <a:rPr lang="en-US" sz="6000" b="1">
                <a:solidFill>
                  <a:srgbClr val="7030A0"/>
                </a:solidFill>
                <a:latin typeface="Franklin Gothic Book" pitchFamily="34" charset="0"/>
              </a:rPr>
              <a:t>i:</a:t>
            </a:r>
            <a:r>
              <a:rPr lang="en-US" sz="6000" b="1">
                <a:solidFill>
                  <a:srgbClr val="7030A0"/>
                </a:solidFill>
                <a:latin typeface="Constantia" pitchFamily="18" charset="0"/>
              </a:rPr>
              <a:t>]       [</a:t>
            </a:r>
            <a:r>
              <a:rPr lang="en-US" sz="6000" b="1">
                <a:solidFill>
                  <a:srgbClr val="7030A0"/>
                </a:solidFill>
                <a:latin typeface="Franklin Gothic Book" pitchFamily="34" charset="0"/>
              </a:rPr>
              <a:t>ɜː</a:t>
            </a:r>
            <a:r>
              <a:rPr lang="en-US" sz="6000" b="1">
                <a:solidFill>
                  <a:srgbClr val="7030A0"/>
                </a:solidFill>
                <a:latin typeface="Constantia" pitchFamily="18" charset="0"/>
              </a:rPr>
              <a:t>]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0" y="2928938"/>
            <a:ext cx="91440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en-US" sz="4800" b="1">
                <a:solidFill>
                  <a:srgbClr val="7030A0"/>
                </a:solidFill>
                <a:latin typeface="Constantia" pitchFamily="18" charset="0"/>
              </a:rPr>
              <a:t>home                big              earth</a:t>
            </a:r>
          </a:p>
          <a:p>
            <a:pPr marL="27305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" pitchFamily="2" charset="2"/>
              <a:buNone/>
            </a:pPr>
            <a:r>
              <a:rPr lang="en-US" sz="4800" b="1">
                <a:solidFill>
                  <a:srgbClr val="7030A0"/>
                </a:solidFill>
                <a:latin typeface="Constantia" pitchFamily="18" charset="0"/>
              </a:rPr>
              <a:t>             world           dome             we                  peace              twig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0" y="252413"/>
            <a:ext cx="9144000" cy="39624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Clr>
                <a:srgbClr val="0BD0D9"/>
              </a:buClr>
              <a:buFont typeface="Wingdings 2"/>
              <a:buNone/>
              <a:defRPr/>
            </a:pPr>
            <a:r>
              <a:rPr lang="en-US" sz="40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We live in the world so vast and big,</a:t>
            </a:r>
          </a:p>
          <a:p>
            <a:pPr algn="ctr" fontAlgn="auto">
              <a:spcAft>
                <a:spcPts val="0"/>
              </a:spcAft>
              <a:buClr>
                <a:srgbClr val="0BD0D9"/>
              </a:buClr>
              <a:buFont typeface="Wingdings 2"/>
              <a:buNone/>
              <a:defRPr/>
            </a:pPr>
            <a:r>
              <a:rPr lang="en-US" sz="40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We live in the world so hard to twig,</a:t>
            </a:r>
          </a:p>
          <a:p>
            <a:pPr algn="ctr" fontAlgn="auto">
              <a:spcAft>
                <a:spcPts val="0"/>
              </a:spcAft>
              <a:buClr>
                <a:srgbClr val="0BD0D9"/>
              </a:buClr>
              <a:buFont typeface="Wingdings 2"/>
              <a:buNone/>
              <a:defRPr/>
            </a:pPr>
            <a:r>
              <a:rPr lang="en-US" sz="40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We live on the Earth, that`s our home,</a:t>
            </a:r>
          </a:p>
          <a:p>
            <a:pPr algn="ctr" fontAlgn="auto">
              <a:spcAft>
                <a:spcPts val="0"/>
              </a:spcAft>
              <a:buClr>
                <a:srgbClr val="0BD0D9"/>
              </a:buClr>
              <a:buFont typeface="Wingdings 2"/>
              <a:buNone/>
              <a:defRPr/>
            </a:pPr>
            <a:r>
              <a:rPr lang="en-US" sz="40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Let`s all live in peace under heaven`s dome.</a:t>
            </a:r>
          </a:p>
          <a:p>
            <a:pPr algn="ctr" fontAlgn="auto">
              <a:spcAft>
                <a:spcPts val="0"/>
              </a:spcAft>
              <a:buClr>
                <a:srgbClr val="0BD0D9"/>
              </a:buClr>
              <a:buFont typeface="Wingdings 2"/>
              <a:buNone/>
              <a:defRPr/>
            </a:pPr>
            <a:r>
              <a:rPr lang="en-US" sz="48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 </a:t>
            </a:r>
          </a:p>
          <a:p>
            <a:pPr fontAlgn="auto">
              <a:spcAft>
                <a:spcPts val="0"/>
              </a:spcAft>
              <a:buClr>
                <a:srgbClr val="0BD0D9"/>
              </a:buClr>
              <a:buFont typeface="Wingdings 2"/>
              <a:buNone/>
              <a:defRPr/>
            </a:pPr>
            <a:endParaRPr lang="en-US" sz="5400" b="1" dirty="0" smtClean="0">
              <a:solidFill>
                <a:srgbClr val="C00000"/>
              </a:solidFill>
              <a:latin typeface="Constantia"/>
            </a:endParaRPr>
          </a:p>
        </p:txBody>
      </p:sp>
      <p:pic>
        <p:nvPicPr>
          <p:cNvPr id="12902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4076700"/>
            <a:ext cx="3306763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8" name="Picture 4" descr="C:\Users\TKurmanaeva\Downloads\Картинки\600px-Globe.sv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3411538"/>
            <a:ext cx="336232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323850" y="252413"/>
            <a:ext cx="8820150" cy="64166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>
            <a:normAutofit fontScale="6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220000"/>
              </a:lnSpc>
              <a:spcAft>
                <a:spcPts val="0"/>
              </a:spcAft>
              <a:buClr>
                <a:srgbClr val="0BD0D9"/>
              </a:buClr>
              <a:buFont typeface="Wingdings 2"/>
              <a:buNone/>
              <a:defRPr/>
            </a:pPr>
            <a:r>
              <a:rPr lang="en-US" sz="46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We live in  </a:t>
            </a:r>
            <a:r>
              <a:rPr lang="en-US" sz="4600" b="1" dirty="0" smtClean="0">
                <a:solidFill>
                  <a:prstClr val="white"/>
                </a:solidFill>
                <a:latin typeface="Constantia"/>
              </a:rPr>
              <a:t>the world</a:t>
            </a:r>
            <a:r>
              <a:rPr lang="en-US" sz="46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  so vast and big,</a:t>
            </a:r>
          </a:p>
          <a:p>
            <a:pPr algn="ctr" fontAlgn="auto">
              <a:lnSpc>
                <a:spcPct val="220000"/>
              </a:lnSpc>
              <a:spcAft>
                <a:spcPts val="0"/>
              </a:spcAft>
              <a:buClr>
                <a:srgbClr val="0BD0D9"/>
              </a:buClr>
              <a:buFont typeface="Wingdings 2"/>
              <a:buNone/>
              <a:defRPr/>
            </a:pPr>
            <a:r>
              <a:rPr lang="en-US" sz="46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We live in  </a:t>
            </a:r>
            <a:r>
              <a:rPr lang="en-US" sz="4600" b="1" dirty="0" smtClean="0">
                <a:solidFill>
                  <a:prstClr val="white"/>
                </a:solidFill>
                <a:latin typeface="Constantia"/>
              </a:rPr>
              <a:t>the world   </a:t>
            </a:r>
            <a:r>
              <a:rPr lang="en-US" sz="46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so hard to twig,</a:t>
            </a:r>
          </a:p>
          <a:p>
            <a:pPr algn="ctr" fontAlgn="auto">
              <a:lnSpc>
                <a:spcPct val="220000"/>
              </a:lnSpc>
              <a:spcAft>
                <a:spcPts val="0"/>
              </a:spcAft>
              <a:buClr>
                <a:srgbClr val="0BD0D9"/>
              </a:buClr>
              <a:buFont typeface="Wingdings 2"/>
              <a:buNone/>
              <a:defRPr/>
            </a:pPr>
            <a:r>
              <a:rPr lang="en-US" sz="46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We live on the Earth, that`s our </a:t>
            </a:r>
            <a:r>
              <a:rPr lang="en-US" sz="4600" b="1" dirty="0" smtClean="0">
                <a:solidFill>
                  <a:prstClr val="white"/>
                </a:solidFill>
                <a:latin typeface="Constantia"/>
              </a:rPr>
              <a:t>home</a:t>
            </a:r>
            <a:r>
              <a:rPr lang="en-US" sz="46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,</a:t>
            </a:r>
          </a:p>
          <a:p>
            <a:pPr algn="ctr" fontAlgn="auto">
              <a:lnSpc>
                <a:spcPct val="220000"/>
              </a:lnSpc>
              <a:spcAft>
                <a:spcPts val="0"/>
              </a:spcAft>
              <a:buClr>
                <a:srgbClr val="0BD0D9"/>
              </a:buClr>
              <a:buFont typeface="Wingdings 2"/>
              <a:buNone/>
              <a:defRPr/>
            </a:pPr>
            <a:r>
              <a:rPr lang="en-US" sz="46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Let`s all live in        </a:t>
            </a:r>
            <a:r>
              <a:rPr lang="en-US" sz="4600" b="1" dirty="0" smtClean="0">
                <a:solidFill>
                  <a:prstClr val="white"/>
                </a:solidFill>
                <a:latin typeface="Constantia"/>
              </a:rPr>
              <a:t>peace</a:t>
            </a:r>
            <a:r>
              <a:rPr lang="en-US" sz="46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      under </a:t>
            </a:r>
          </a:p>
          <a:p>
            <a:pPr algn="ctr" fontAlgn="auto">
              <a:lnSpc>
                <a:spcPct val="220000"/>
              </a:lnSpc>
              <a:spcAft>
                <a:spcPts val="0"/>
              </a:spcAft>
              <a:buClr>
                <a:srgbClr val="0BD0D9"/>
              </a:buClr>
              <a:buFont typeface="Wingdings 2"/>
              <a:buNone/>
              <a:defRPr/>
            </a:pPr>
            <a:r>
              <a:rPr lang="en-US" sz="4600" b="1" dirty="0" smtClean="0">
                <a:solidFill>
                  <a:prstClr val="white"/>
                </a:solidFill>
                <a:latin typeface="Constantia"/>
              </a:rPr>
              <a:t>heaven`s dome</a:t>
            </a:r>
            <a:endParaRPr lang="en-US" sz="4600" b="1" dirty="0" smtClean="0">
              <a:solidFill>
                <a:srgbClr val="F14124">
                  <a:lumMod val="75000"/>
                </a:srgbClr>
              </a:solidFill>
              <a:latin typeface="Constantia"/>
            </a:endParaRPr>
          </a:p>
          <a:p>
            <a:pPr algn="ctr" fontAlgn="auto">
              <a:lnSpc>
                <a:spcPct val="220000"/>
              </a:lnSpc>
              <a:spcAft>
                <a:spcPts val="0"/>
              </a:spcAft>
              <a:buClr>
                <a:srgbClr val="0BD0D9"/>
              </a:buClr>
              <a:buFont typeface="Wingdings 2"/>
              <a:buNone/>
              <a:defRPr/>
            </a:pPr>
            <a:r>
              <a:rPr lang="en-US" sz="4600" b="1" dirty="0" smtClean="0">
                <a:solidFill>
                  <a:srgbClr val="F14124">
                    <a:lumMod val="75000"/>
                  </a:srgbClr>
                </a:solidFill>
                <a:latin typeface="Constantia"/>
              </a:rPr>
              <a:t> </a:t>
            </a:r>
          </a:p>
          <a:p>
            <a:pPr fontAlgn="auto">
              <a:spcAft>
                <a:spcPts val="0"/>
              </a:spcAft>
              <a:buClr>
                <a:srgbClr val="0BD0D9"/>
              </a:buClr>
              <a:buFont typeface="Wingdings 2"/>
              <a:buNone/>
              <a:defRPr/>
            </a:pPr>
            <a:endParaRPr lang="en-US" sz="5400" b="1" dirty="0" smtClean="0">
              <a:solidFill>
                <a:srgbClr val="C00000"/>
              </a:solidFill>
              <a:latin typeface="Constantia"/>
            </a:endParaRPr>
          </a:p>
        </p:txBody>
      </p:sp>
      <p:pic>
        <p:nvPicPr>
          <p:cNvPr id="13005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8700" y="115888"/>
            <a:ext cx="1223963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92500" y="1484313"/>
            <a:ext cx="13112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16750" y="2349500"/>
            <a:ext cx="1096963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91063" y="3357563"/>
            <a:ext cx="1087437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5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14750" y="4868863"/>
            <a:ext cx="1951038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628650" y="993775"/>
            <a:ext cx="8521700" cy="5351463"/>
          </a:xfrm>
        </p:spPr>
      </p:pic>
      <p:pic>
        <p:nvPicPr>
          <p:cNvPr id="3" name="Рисунок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0338" y="1182688"/>
            <a:ext cx="2384425" cy="1597025"/>
          </a:xfrm>
          <a:prstGeom prst="rect">
            <a:avLst/>
          </a:prstGeom>
          <a:noFill/>
        </p:spPr>
      </p:pic>
      <p:pic>
        <p:nvPicPr>
          <p:cNvPr id="4" name="Picture 5" descr="800PX-~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54838" y="5121275"/>
            <a:ext cx="2060575" cy="1408113"/>
          </a:xfrm>
          <a:prstGeom prst="rect">
            <a:avLst/>
          </a:prstGeom>
          <a:noFill/>
        </p:spPr>
      </p:pic>
      <p:pic>
        <p:nvPicPr>
          <p:cNvPr id="5" name="Picture 2" descr="http://www.chilefungi.cl/images/chile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6350" y="-6350"/>
            <a:ext cx="1017588" cy="1858963"/>
          </a:xfrm>
          <a:prstGeom prst="rect">
            <a:avLst/>
          </a:prstGeom>
          <a:noFill/>
        </p:spPr>
      </p:pic>
      <p:pic>
        <p:nvPicPr>
          <p:cNvPr id="8" name="TextBox 7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09875" y="49213"/>
            <a:ext cx="3419475" cy="1096962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24738" y="3492500"/>
            <a:ext cx="1573212" cy="14636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50" y="103188"/>
            <a:ext cx="6643688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Say </a:t>
            </a:r>
            <a:r>
              <a:rPr lang="en-US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if the </a:t>
            </a:r>
            <a:r>
              <a:rPr lang="en-US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following statements are true or false</a:t>
            </a:r>
            <a:endParaRPr lang="ru-RU" sz="28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0825" y="1401763"/>
          <a:ext cx="8750300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12768"/>
                <a:gridCol w="936104"/>
                <a:gridCol w="901334"/>
              </a:tblGrid>
              <a:tr h="370840"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endParaRPr lang="ru-RU" sz="24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False</a:t>
                      </a:r>
                      <a:endParaRPr lang="ru-RU" sz="2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</a:rPr>
                        <a:t>1.</a:t>
                      </a:r>
                      <a:r>
                        <a:rPr lang="ru-RU" sz="2000" baseline="0" dirty="0" smtClean="0">
                          <a:effectLst/>
                        </a:rPr>
                        <a:t> </a:t>
                      </a:r>
                      <a:r>
                        <a:rPr lang="en-US" sz="2000" baseline="0" dirty="0" smtClean="0">
                          <a:effectLst/>
                        </a:rPr>
                        <a:t>Chile is in south Africa</a:t>
                      </a:r>
                      <a:endParaRPr lang="ru-RU" sz="2000" dirty="0" smtClean="0">
                        <a:effectLst/>
                      </a:endParaRP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</a:t>
                      </a:r>
                      <a:endParaRPr lang="ru-RU" sz="2400" b="1" dirty="0">
                        <a:solidFill>
                          <a:srgbClr val="99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</a:t>
                      </a:r>
                      <a:endParaRPr lang="ru-RU" sz="2400" b="1" dirty="0">
                        <a:solidFill>
                          <a:srgbClr val="99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2.</a:t>
                      </a:r>
                      <a:r>
                        <a:rPr lang="en-US" sz="2000" baseline="0" dirty="0" smtClean="0">
                          <a:effectLst/>
                        </a:rPr>
                        <a:t> The capital city is Santiago</a:t>
                      </a:r>
                      <a:endParaRPr lang="ru-RU" sz="2000" dirty="0" smtClean="0">
                        <a:effectLst/>
                      </a:endParaRP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</a:t>
                      </a:r>
                      <a:endParaRPr lang="ru-RU" sz="2400" b="1" dirty="0">
                        <a:solidFill>
                          <a:srgbClr val="99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</a:t>
                      </a:r>
                      <a:endParaRPr lang="ru-RU" sz="2400" b="1" dirty="0">
                        <a:solidFill>
                          <a:srgbClr val="99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3. There is</a:t>
                      </a:r>
                      <a:r>
                        <a:rPr lang="en-US" sz="2000" baseline="0" dirty="0" smtClean="0">
                          <a:effectLst/>
                        </a:rPr>
                        <a:t> no snow in the south</a:t>
                      </a:r>
                      <a:endParaRPr lang="ru-RU" sz="2000" dirty="0" smtClean="0">
                        <a:effectLst/>
                      </a:endParaRP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</a:t>
                      </a:r>
                      <a:endParaRPr lang="ru-RU" sz="2400" b="1" dirty="0">
                        <a:solidFill>
                          <a:srgbClr val="99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endParaRPr lang="ru-RU" sz="2400" b="1" dirty="0">
                        <a:solidFill>
                          <a:srgbClr val="99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4. There are deserts</a:t>
                      </a:r>
                      <a:r>
                        <a:rPr lang="en-US" sz="2000" baseline="0" dirty="0" smtClean="0">
                          <a:effectLst/>
                        </a:rPr>
                        <a:t> in the north of the country</a:t>
                      </a:r>
                      <a:endParaRPr lang="ru-RU" sz="2000" dirty="0" smtClean="0">
                        <a:effectLst/>
                      </a:endParaRP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</a:t>
                      </a:r>
                      <a:endParaRPr lang="ru-RU" sz="2400" b="1" dirty="0">
                        <a:solidFill>
                          <a:srgbClr val="99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</a:t>
                      </a:r>
                      <a:endParaRPr lang="ru-RU" sz="2400" b="1" dirty="0">
                        <a:solidFill>
                          <a:srgbClr val="99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5. The</a:t>
                      </a:r>
                      <a:r>
                        <a:rPr lang="en-US" sz="2000" baseline="0" dirty="0" smtClean="0">
                          <a:effectLst/>
                        </a:rPr>
                        <a:t> Central Valley has a lot of lakes</a:t>
                      </a:r>
                      <a:endParaRPr lang="ru-RU" sz="2000" dirty="0" smtClean="0">
                        <a:effectLst/>
                      </a:endParaRP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</a:t>
                      </a:r>
                      <a:endParaRPr lang="ru-RU" sz="2400" b="1" dirty="0">
                        <a:solidFill>
                          <a:srgbClr val="99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</a:t>
                      </a:r>
                      <a:endParaRPr lang="ru-RU" sz="2400" b="1" dirty="0">
                        <a:solidFill>
                          <a:srgbClr val="99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6. There are a lot of wonderful places to visit</a:t>
                      </a:r>
                      <a:endParaRPr lang="ru-RU" sz="2000" dirty="0" smtClean="0">
                        <a:effectLst/>
                      </a:endParaRP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</a:t>
                      </a:r>
                      <a:endParaRPr lang="ru-RU" sz="2400" b="1" dirty="0">
                        <a:solidFill>
                          <a:srgbClr val="99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endParaRPr lang="ru-RU" sz="2400" b="1" dirty="0">
                        <a:solidFill>
                          <a:srgbClr val="99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273722" y="1916832"/>
            <a:ext cx="64807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200393" y="1916832"/>
            <a:ext cx="64807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273722" y="2441461"/>
            <a:ext cx="64807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223079" y="2441461"/>
            <a:ext cx="64807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273722" y="2934550"/>
            <a:ext cx="64807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213511" y="2934550"/>
            <a:ext cx="64807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273722" y="3380375"/>
            <a:ext cx="64807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256651" y="3380375"/>
            <a:ext cx="64807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273722" y="3823216"/>
            <a:ext cx="64807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233320" y="3853978"/>
            <a:ext cx="64807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273722" y="4293096"/>
            <a:ext cx="64807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233320" y="4293096"/>
            <a:ext cx="64807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38" name="Прямоугольник 37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63763" y="4479925"/>
            <a:ext cx="5029200" cy="1981200"/>
          </a:xfrm>
          <a:prstGeom prst="rect">
            <a:avLst/>
          </a:prstGeom>
          <a:noFill/>
        </p:spPr>
      </p:pic>
      <p:pic>
        <p:nvPicPr>
          <p:cNvPr id="1026" name="Picture 2" descr="C:\Users\User\Desktop\DSC0019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5275" y="4949825"/>
            <a:ext cx="226695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6" name="Shape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7704138" y="5578475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617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Box 3"/>
          <p:cNvSpPr txBox="1">
            <a:spLocks noChangeArrowheads="1"/>
          </p:cNvSpPr>
          <p:nvPr/>
        </p:nvSpPr>
        <p:spPr bwMode="auto">
          <a:xfrm>
            <a:off x="34925" y="1341438"/>
            <a:ext cx="7273925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000000"/>
                </a:solidFill>
                <a:latin typeface="Trebuchet MS" pitchFamily="34" charset="0"/>
              </a:rPr>
              <a:t>Hi, my friend, dance with me,</a:t>
            </a:r>
          </a:p>
          <a:p>
            <a:pPr algn="ctr"/>
            <a:r>
              <a:rPr lang="en-US" sz="3600" b="1">
                <a:solidFill>
                  <a:srgbClr val="000000"/>
                </a:solidFill>
                <a:latin typeface="Trebuchet MS" pitchFamily="34" charset="0"/>
              </a:rPr>
              <a:t>It is easy, you can see,</a:t>
            </a:r>
          </a:p>
          <a:p>
            <a:pPr algn="ctr"/>
            <a:r>
              <a:rPr lang="en-US" sz="3600" b="1">
                <a:solidFill>
                  <a:srgbClr val="000000"/>
                </a:solidFill>
                <a:latin typeface="Trebuchet MS" pitchFamily="34" charset="0"/>
              </a:rPr>
              <a:t>One step back, one step out,</a:t>
            </a:r>
          </a:p>
          <a:p>
            <a:pPr algn="ctr"/>
            <a:r>
              <a:rPr lang="en-US" sz="3600" b="1">
                <a:solidFill>
                  <a:srgbClr val="000000"/>
                </a:solidFill>
                <a:latin typeface="Trebuchet MS" pitchFamily="34" charset="0"/>
              </a:rPr>
              <a:t>Then you turn yourself around.</a:t>
            </a:r>
          </a:p>
          <a:p>
            <a:pPr algn="ctr"/>
            <a:endParaRPr lang="en-US" sz="3600" b="1">
              <a:solidFill>
                <a:srgbClr val="000000"/>
              </a:solidFill>
              <a:latin typeface="Trebuchet MS" pitchFamily="34" charset="0"/>
            </a:endParaRPr>
          </a:p>
          <a:p>
            <a:pPr algn="ctr"/>
            <a:r>
              <a:rPr lang="en-US" sz="3600" b="1">
                <a:solidFill>
                  <a:srgbClr val="000000"/>
                </a:solidFill>
                <a:latin typeface="Trebuchet MS" pitchFamily="34" charset="0"/>
              </a:rPr>
              <a:t>It`s so great to dance with you,</a:t>
            </a:r>
          </a:p>
          <a:p>
            <a:pPr algn="ctr"/>
            <a:r>
              <a:rPr lang="en-US" sz="3600" b="1">
                <a:solidFill>
                  <a:srgbClr val="000000"/>
                </a:solidFill>
                <a:latin typeface="Trebuchet MS" pitchFamily="34" charset="0"/>
              </a:rPr>
              <a:t>And it is not hard to do,</a:t>
            </a:r>
          </a:p>
          <a:p>
            <a:pPr algn="ctr"/>
            <a:r>
              <a:rPr lang="en-US" sz="3600" b="1">
                <a:solidFill>
                  <a:srgbClr val="000000"/>
                </a:solidFill>
                <a:latin typeface="Trebuchet MS" pitchFamily="34" charset="0"/>
              </a:rPr>
              <a:t>One step back, one step out,</a:t>
            </a:r>
          </a:p>
          <a:p>
            <a:pPr algn="ctr"/>
            <a:r>
              <a:rPr lang="en-US" sz="3600" b="1">
                <a:solidFill>
                  <a:srgbClr val="000000"/>
                </a:solidFill>
                <a:latin typeface="Trebuchet MS" pitchFamily="34" charset="0"/>
              </a:rPr>
              <a:t>Then you turn yourself around.</a:t>
            </a:r>
          </a:p>
          <a:p>
            <a:r>
              <a:rPr lang="en-US">
                <a:solidFill>
                  <a:srgbClr val="000000"/>
                </a:solidFill>
                <a:latin typeface="Trebuchet MS" pitchFamily="34" charset="0"/>
              </a:rPr>
              <a:t> </a:t>
            </a:r>
            <a:endParaRPr lang="ru-RU">
              <a:solidFill>
                <a:srgbClr val="000000"/>
              </a:solidFill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02500" y="249238"/>
            <a:ext cx="1573213" cy="2433637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86613" y="3492500"/>
            <a:ext cx="1804987" cy="2706688"/>
          </a:xfrm>
          <a:prstGeom prst="rect">
            <a:avLst/>
          </a:prstGeom>
          <a:noFill/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-271463" y="7938"/>
            <a:ext cx="9144001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b="1">
                <a:solidFill>
                  <a:srgbClr val="000000"/>
                </a:solidFill>
                <a:latin typeface="Trebuchet MS" pitchFamily="34" charset="0"/>
              </a:rPr>
              <a:t>Let`s dance!!!!!!!!!!!!</a:t>
            </a:r>
          </a:p>
        </p:txBody>
      </p:sp>
      <p:pic>
        <p:nvPicPr>
          <p:cNvPr id="3" name="Shape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6737350" y="62484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57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Фото Анкетирование">
            <a:hlinkClick r:id="" action="ppaction://noaction" tooltip="Следующее фото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8563" y="-6350"/>
            <a:ext cx="2871787" cy="2676525"/>
          </a:xfrm>
          <a:prstGeom prst="rect">
            <a:avLst/>
          </a:prstGeom>
          <a:noFill/>
        </p:spPr>
      </p:pic>
      <p:sp>
        <p:nvSpPr>
          <p:cNvPr id="134147" name="Заголовок 1"/>
          <p:cNvSpPr>
            <a:spLocks noGrp="1"/>
          </p:cNvSpPr>
          <p:nvPr>
            <p:ph type="title"/>
          </p:nvPr>
        </p:nvSpPr>
        <p:spPr>
          <a:xfrm>
            <a:off x="395288" y="1885950"/>
            <a:ext cx="8229600" cy="2879725"/>
          </a:xfrm>
        </p:spPr>
        <p:txBody>
          <a:bodyPr/>
          <a:lstStyle/>
          <a:p>
            <a:pPr algn="l"/>
            <a:r>
              <a:rPr lang="en-US" smtClean="0"/>
              <a:t/>
            </a:r>
            <a:br>
              <a:rPr lang="en-US" smtClean="0"/>
            </a:br>
            <a:r>
              <a:rPr lang="en-US" smtClean="0">
                <a:solidFill>
                  <a:srgbClr val="C00000"/>
                </a:solidFill>
                <a:latin typeface="Constantia" pitchFamily="18" charset="0"/>
              </a:rPr>
              <a:t>Put the parts of the text into the logical order and guess what county is the test about</a:t>
            </a:r>
            <a:endParaRPr lang="ru-RU" smtClean="0">
              <a:solidFill>
                <a:srgbClr val="C00000"/>
              </a:solidFill>
              <a:latin typeface="Constantia" pitchFamily="18" charset="0"/>
            </a:endParaRPr>
          </a:p>
        </p:txBody>
      </p:sp>
      <p:pic>
        <p:nvPicPr>
          <p:cNvPr id="3074" name="Picture 2" descr="Фото Анкетирование">
            <a:hlinkClick r:id="" action="ppaction://noaction" tooltip="Следующее фото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85725" y="4591050"/>
            <a:ext cx="3194050" cy="23225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450" y="1196975"/>
            <a:ext cx="6584950" cy="44418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35171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404813"/>
            <a:ext cx="5268912" cy="603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3" name="Picture 2" descr="http://photo.pedsovet.su/_ph/39/2/9849171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Прямоугольник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-146050"/>
            <a:ext cx="7181850" cy="3322638"/>
          </a:xfrm>
          <a:prstGeom prst="rect">
            <a:avLst/>
          </a:prstGeom>
          <a:noFill/>
        </p:spPr>
      </p:pic>
      <p:pic>
        <p:nvPicPr>
          <p:cNvPr id="1028" name="Picture 4" descr="Картинка 1 из 118000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2050" y="4054475"/>
            <a:ext cx="2408238" cy="5083175"/>
          </a:xfrm>
          <a:prstGeom prst="rect">
            <a:avLst/>
          </a:prstGeom>
          <a:noFill/>
        </p:spPr>
      </p:pic>
      <p:pic>
        <p:nvPicPr>
          <p:cNvPr id="1030" name="Picture 6" descr="Картинка 31 из 136000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2700" y="749300"/>
            <a:ext cx="4237038" cy="7712075"/>
          </a:xfrm>
          <a:prstGeom prst="rect">
            <a:avLst/>
          </a:prstGeom>
          <a:noFill/>
        </p:spPr>
      </p:pic>
      <p:pic>
        <p:nvPicPr>
          <p:cNvPr id="1032" name="Picture 8" descr="Картинка 60 из 136000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59363" y="2133600"/>
            <a:ext cx="4017962" cy="71866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The Russian Federation</a:t>
            </a:r>
            <a:endParaRPr lang="ru-RU" smtClean="0">
              <a:solidFill>
                <a:srgbClr val="FF0000"/>
              </a:solidFill>
            </a:endParaRPr>
          </a:p>
        </p:txBody>
      </p:sp>
      <p:pic>
        <p:nvPicPr>
          <p:cNvPr id="137219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27088" y="1227138"/>
            <a:ext cx="6958012" cy="4899025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03350" y="476250"/>
          <a:ext cx="6408738" cy="6192838"/>
        </p:xfrm>
        <a:graphic>
          <a:graphicData uri="http://schemas.openxmlformats.org/drawingml/2006/table">
            <a:tbl>
              <a:tblPr firstRow="1" firstCol="1" bandRow="1"/>
              <a:tblGrid>
                <a:gridCol w="582538"/>
                <a:gridCol w="582538"/>
                <a:gridCol w="582538"/>
                <a:gridCol w="582538"/>
                <a:gridCol w="582538"/>
                <a:gridCol w="582538"/>
                <a:gridCol w="582538"/>
                <a:gridCol w="582538"/>
                <a:gridCol w="582538"/>
                <a:gridCol w="582538"/>
                <a:gridCol w="583329"/>
              </a:tblGrid>
              <a:tr h="4594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9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9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9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/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9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9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9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699" marR="6569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37313" y="1841500"/>
            <a:ext cx="2054225" cy="1584325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0788" y="4017963"/>
            <a:ext cx="1457325" cy="2565400"/>
          </a:xfrm>
          <a:prstGeom prst="rect">
            <a:avLst/>
          </a:prstGeom>
          <a:noFill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1450" y="5297488"/>
            <a:ext cx="2193925" cy="1463675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34250" y="109538"/>
            <a:ext cx="1816100" cy="1285875"/>
          </a:xfrm>
          <a:prstGeom prst="rect">
            <a:avLst/>
          </a:prstGeom>
          <a:noFill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71450" y="1547813"/>
            <a:ext cx="1419225" cy="18843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219075" y="-207963"/>
            <a:ext cx="8729663" cy="1646238"/>
          </a:xfrm>
        </p:spPr>
      </p:pic>
      <p:sp>
        <p:nvSpPr>
          <p:cNvPr id="5" name="TextBox 4"/>
          <p:cNvSpPr txBox="1"/>
          <p:nvPr/>
        </p:nvSpPr>
        <p:spPr>
          <a:xfrm>
            <a:off x="395288" y="1703388"/>
            <a:ext cx="792162" cy="584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Hi! 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344613" y="1703388"/>
            <a:ext cx="2290762" cy="584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My name is 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60788" y="1708150"/>
            <a:ext cx="2439987" cy="5857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12 years old.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95288" y="2565400"/>
            <a:ext cx="3024187" cy="584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I live in </a:t>
            </a:r>
            <a:r>
              <a:rPr lang="en-US" sz="3200" b="1" dirty="0">
                <a:solidFill>
                  <a:prstClr val="black"/>
                </a:solidFill>
              </a:rPr>
              <a:t>Dennis.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9413" y="3363913"/>
            <a:ext cx="3589337" cy="584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</a:rPr>
              <a:t>I speak </a:t>
            </a:r>
            <a:r>
              <a:rPr lang="en-US" sz="3200" b="1" dirty="0">
                <a:solidFill>
                  <a:prstClr val="black"/>
                </a:solidFill>
              </a:rPr>
              <a:t>Australians.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9413" y="4157663"/>
            <a:ext cx="4751387" cy="584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</a:rPr>
              <a:t>People in my country are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95900" y="4157663"/>
            <a:ext cx="1793875" cy="584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</a:rPr>
              <a:t>English.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288" y="5084763"/>
            <a:ext cx="2520950" cy="5857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Bye for now</a:t>
            </a:r>
            <a:r>
              <a:rPr lang="en-US" sz="3200" b="1" dirty="0">
                <a:solidFill>
                  <a:prstClr val="black"/>
                </a:solidFill>
              </a:rPr>
              <a:t>.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06800" y="2565400"/>
            <a:ext cx="3024188" cy="584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</a:rPr>
              <a:t>I am Australia.</a:t>
            </a:r>
            <a:endParaRPr lang="ru-RU" sz="32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Объект 2"/>
          <p:cNvGrpSpPr>
            <a:grpSpLocks noGrp="1"/>
          </p:cNvGrpSpPr>
          <p:nvPr/>
        </p:nvGrpSpPr>
        <p:grpSpPr bwMode="auto">
          <a:xfrm>
            <a:off x="146050" y="1884363"/>
            <a:ext cx="8729663" cy="5022850"/>
            <a:chOff x="92" y="1187"/>
            <a:chExt cx="5499" cy="3164"/>
          </a:xfrm>
        </p:grpSpPr>
        <p:pic>
          <p:nvPicPr>
            <p:cNvPr id="140290" name="Объект 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2" y="1187"/>
              <a:ext cx="5499" cy="3164"/>
            </a:xfrm>
            <a:prstGeom prst="rect">
              <a:avLst/>
            </a:prstGeom>
            <a:noFill/>
          </p:spPr>
        </p:pic>
        <p:sp>
          <p:nvSpPr>
            <p:cNvPr id="140291" name="Text Box 3"/>
            <p:cNvSpPr txBox="1">
              <a:spLocks noChangeArrowheads="1"/>
            </p:cNvSpPr>
            <p:nvPr/>
          </p:nvSpPr>
          <p:spPr bwMode="auto">
            <a:xfrm>
              <a:off x="249" y="1344"/>
              <a:ext cx="5184" cy="2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>
                <a:spcBef>
                  <a:spcPct val="20000"/>
                </a:spcBef>
                <a:buFont typeface="Arial" charset="0"/>
                <a:buNone/>
              </a:pPr>
              <a:r>
                <a:rPr lang="en-US" sz="4400" b="1">
                  <a:solidFill>
                    <a:srgbClr val="002060"/>
                  </a:solidFill>
                  <a:latin typeface="Calibri" pitchFamily="34" charset="0"/>
                </a:rPr>
                <a:t>Hi! </a:t>
              </a:r>
            </a:p>
            <a:p>
              <a:pPr algn="just">
                <a:spcBef>
                  <a:spcPct val="20000"/>
                </a:spcBef>
                <a:buFont typeface="Arial" charset="0"/>
                <a:buNone/>
              </a:pPr>
              <a:r>
                <a:rPr lang="en-US" sz="4400" b="1">
                  <a:solidFill>
                    <a:srgbClr val="002060"/>
                  </a:solidFill>
                  <a:latin typeface="Calibri" pitchFamily="34" charset="0"/>
                </a:rPr>
                <a:t>My name is Dennis. I live in Australia.  I’m 12 years old. I am Australian. I speak  English .People in my country are Australians.</a:t>
              </a:r>
            </a:p>
            <a:p>
              <a:pPr algn="just">
                <a:spcBef>
                  <a:spcPct val="20000"/>
                </a:spcBef>
                <a:buFont typeface="Arial" charset="0"/>
                <a:buNone/>
              </a:pPr>
              <a:r>
                <a:rPr lang="en-US" sz="4400" b="1">
                  <a:solidFill>
                    <a:srgbClr val="002060"/>
                  </a:solidFill>
                  <a:latin typeface="Calibri" pitchFamily="34" charset="0"/>
                </a:rPr>
                <a:t>Bye for now. </a:t>
              </a:r>
              <a:endParaRPr lang="ru-RU" sz="4400" b="1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sp>
        <p:nvSpPr>
          <p:cNvPr id="140293" name="TextBox 4"/>
          <p:cNvSpPr txBox="1">
            <a:spLocks noChangeArrowheads="1"/>
          </p:cNvSpPr>
          <p:nvPr/>
        </p:nvSpPr>
        <p:spPr bwMode="auto">
          <a:xfrm>
            <a:off x="379413" y="115888"/>
            <a:ext cx="43370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To: </a:t>
            </a:r>
            <a:r>
              <a:rPr lang="en-US" sz="3200" b="1">
                <a:solidFill>
                  <a:srgbClr val="002060"/>
                </a:solidFill>
                <a:latin typeface="Calibri" pitchFamily="34" charset="0"/>
              </a:rPr>
              <a:t>Russian pen-friends </a:t>
            </a:r>
            <a:endParaRPr lang="ru-RU" sz="3200" b="1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40294" name="TextBox 5"/>
          <p:cNvSpPr txBox="1">
            <a:spLocks noChangeArrowheads="1"/>
          </p:cNvSpPr>
          <p:nvPr/>
        </p:nvSpPr>
        <p:spPr bwMode="auto">
          <a:xfrm>
            <a:off x="396875" y="701675"/>
            <a:ext cx="43195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From: </a:t>
            </a:r>
            <a:r>
              <a:rPr lang="en-US" sz="3200" b="1">
                <a:solidFill>
                  <a:srgbClr val="002060"/>
                </a:solidFill>
                <a:latin typeface="Calibri" pitchFamily="34" charset="0"/>
              </a:rPr>
              <a:t>Dennis Grey</a:t>
            </a:r>
            <a:endParaRPr lang="ru-RU" sz="3200" b="1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40295" name="TextBox 6"/>
          <p:cNvSpPr txBox="1">
            <a:spLocks noChangeArrowheads="1"/>
          </p:cNvSpPr>
          <p:nvPr/>
        </p:nvSpPr>
        <p:spPr bwMode="auto">
          <a:xfrm>
            <a:off x="396875" y="1382713"/>
            <a:ext cx="51831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Theme: </a:t>
            </a:r>
            <a:r>
              <a:rPr lang="en-US" sz="3200" b="1">
                <a:solidFill>
                  <a:srgbClr val="002060"/>
                </a:solidFill>
                <a:latin typeface="Calibri" pitchFamily="34" charset="0"/>
              </a:rPr>
              <a:t>Meeting new friends</a:t>
            </a:r>
            <a:endParaRPr lang="ru-RU" sz="3200" b="1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43788" y="109538"/>
            <a:ext cx="1438275" cy="1438275"/>
          </a:xfrm>
          <a:prstGeom prst="rect">
            <a:avLst/>
          </a:prstGeom>
          <a:noFill/>
        </p:spPr>
      </p:pic>
      <p:pic>
        <p:nvPicPr>
          <p:cNvPr id="14029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0288" y="5368925"/>
            <a:ext cx="1233487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Фото Блокнот">
            <a:hlinkClick r:id="" action="ppaction://noaction" tooltip="Следующее фото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95663" y="3389313"/>
            <a:ext cx="5767387" cy="3767137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550" y="487363"/>
            <a:ext cx="5976938" cy="3228975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latin typeface="Constantia" pitchFamily="18" charset="0"/>
              </a:rPr>
              <a:t>Homework: write  a letter to a </a:t>
            </a:r>
            <a:r>
              <a:rPr lang="en-US" sz="2800" b="1" dirty="0" err="1" smtClean="0">
                <a:latin typeface="Constantia" pitchFamily="18" charset="0"/>
              </a:rPr>
              <a:t>penfriend</a:t>
            </a:r>
            <a:endParaRPr lang="en-US" sz="2800" b="1" dirty="0" smtClean="0">
              <a:latin typeface="Constant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latin typeface="Constantia" pitchFamily="18" charset="0"/>
              </a:rPr>
              <a:t>“5” – </a:t>
            </a:r>
            <a:r>
              <a:rPr lang="ru-RU" sz="2800" b="1" dirty="0" smtClean="0">
                <a:latin typeface="Constantia" pitchFamily="18" charset="0"/>
              </a:rPr>
              <a:t>60-65</a:t>
            </a:r>
            <a:r>
              <a:rPr lang="en-US" sz="2800" b="1" dirty="0" smtClean="0">
                <a:latin typeface="Constantia" pitchFamily="18" charset="0"/>
              </a:rPr>
              <a:t> </a:t>
            </a:r>
            <a:r>
              <a:rPr lang="ru-RU" sz="2800" b="1" dirty="0" smtClean="0">
                <a:latin typeface="Constantia" pitchFamily="18" charset="0"/>
              </a:rPr>
              <a:t> слов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latin typeface="Constantia" pitchFamily="18" charset="0"/>
              </a:rPr>
              <a:t>“4”</a:t>
            </a:r>
            <a:r>
              <a:rPr lang="ru-RU" sz="2800" b="1" dirty="0" smtClean="0">
                <a:latin typeface="Constantia" pitchFamily="18" charset="0"/>
              </a:rPr>
              <a:t> – 50-55  слов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latin typeface="Constantia" pitchFamily="18" charset="0"/>
              </a:rPr>
              <a:t>“3”</a:t>
            </a:r>
            <a:r>
              <a:rPr lang="ru-RU" sz="2800" b="1" dirty="0" smtClean="0">
                <a:latin typeface="Constantia" pitchFamily="18" charset="0"/>
              </a:rPr>
              <a:t> –  подобно   образцу</a:t>
            </a:r>
            <a:endParaRPr lang="ru-RU" sz="2800" b="1" dirty="0"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330</Words>
  <Application>Microsoft Office PowerPoint</Application>
  <PresentationFormat>Экран (4:3)</PresentationFormat>
  <Paragraphs>171</Paragraphs>
  <Slides>17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Шаблон оформления</vt:lpstr>
      </vt:variant>
      <vt:variant>
        <vt:i4>35</vt:i4>
      </vt:variant>
      <vt:variant>
        <vt:lpstr>Заголовки слайдов</vt:lpstr>
      </vt:variant>
      <vt:variant>
        <vt:i4>17</vt:i4>
      </vt:variant>
    </vt:vector>
  </HeadingPairs>
  <TitlesOfParts>
    <vt:vector size="62" baseType="lpstr">
      <vt:lpstr>Calibri</vt:lpstr>
      <vt:lpstr>Arial</vt:lpstr>
      <vt:lpstr>Trebuchet MS</vt:lpstr>
      <vt:lpstr>Georgia</vt:lpstr>
      <vt:lpstr>Franklin Gothic Medium</vt:lpstr>
      <vt:lpstr>Franklin Gothic Book</vt:lpstr>
      <vt:lpstr>Wingdings 2</vt:lpstr>
      <vt:lpstr>Constantia</vt:lpstr>
      <vt:lpstr>Wingdings</vt:lpstr>
      <vt:lpstr>Times New Roman</vt:lpstr>
      <vt:lpstr>Тема Office</vt:lpstr>
      <vt:lpstr>1_Тема Office</vt:lpstr>
      <vt:lpstr>Воздушный поток</vt:lpstr>
      <vt:lpstr>2_Тема Office</vt:lpstr>
      <vt:lpstr>3_Тема Office</vt:lpstr>
      <vt:lpstr>4_Тема Office</vt:lpstr>
      <vt:lpstr>5_Тема Office</vt:lpstr>
      <vt:lpstr>6_Тема Office</vt:lpstr>
      <vt:lpstr>Трек</vt:lpstr>
      <vt:lpstr>1_Трек</vt:lpstr>
      <vt:lpstr>Воздушный поток</vt:lpstr>
      <vt:lpstr>Воздушный поток</vt:lpstr>
      <vt:lpstr>Воздушный поток</vt:lpstr>
      <vt:lpstr>Трек</vt:lpstr>
      <vt:lpstr>Трек</vt:lpstr>
      <vt:lpstr>Трек</vt:lpstr>
      <vt:lpstr>Трек</vt:lpstr>
      <vt:lpstr>Трек</vt:lpstr>
      <vt:lpstr>Трек</vt:lpstr>
      <vt:lpstr>Трек</vt:lpstr>
      <vt:lpstr>Трек</vt:lpstr>
      <vt:lpstr>Трек</vt:lpstr>
      <vt:lpstr>Трек</vt:lpstr>
      <vt:lpstr>Трек</vt:lpstr>
      <vt:lpstr>1_Трек</vt:lpstr>
      <vt:lpstr>1_Трек</vt:lpstr>
      <vt:lpstr>1_Трек</vt:lpstr>
      <vt:lpstr>1_Трек</vt:lpstr>
      <vt:lpstr>1_Трек</vt:lpstr>
      <vt:lpstr>1_Трек</vt:lpstr>
      <vt:lpstr>1_Трек</vt:lpstr>
      <vt:lpstr>1_Трек</vt:lpstr>
      <vt:lpstr>1_Трек</vt:lpstr>
      <vt:lpstr>1_Трек</vt:lpstr>
      <vt:lpstr>1_Трек</vt:lpstr>
      <vt:lpstr>The eleventh of October Tuesday</vt:lpstr>
      <vt:lpstr>“Around the world”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 Put the parts of the text into the logical order and guess what county is the test about</vt:lpstr>
      <vt:lpstr>Слайд 11</vt:lpstr>
      <vt:lpstr>Слайд 12</vt:lpstr>
      <vt:lpstr>The Russian Federation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think we are going to talk about………</dc:title>
  <dc:creator>User</dc:creator>
  <cp:lastModifiedBy>Adel</cp:lastModifiedBy>
  <cp:revision>32</cp:revision>
  <dcterms:created xsi:type="dcterms:W3CDTF">2011-10-07T09:18:55Z</dcterms:created>
  <dcterms:modified xsi:type="dcterms:W3CDTF">2012-04-06T18:28:01Z</dcterms:modified>
</cp:coreProperties>
</file>