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22" r:id="rId3"/>
    <p:sldId id="323" r:id="rId4"/>
    <p:sldId id="324" r:id="rId5"/>
    <p:sldId id="333" r:id="rId6"/>
    <p:sldId id="341" r:id="rId7"/>
    <p:sldId id="342" r:id="rId8"/>
    <p:sldId id="327" r:id="rId9"/>
    <p:sldId id="334" r:id="rId10"/>
    <p:sldId id="335" r:id="rId11"/>
    <p:sldId id="337" r:id="rId12"/>
    <p:sldId id="336" r:id="rId13"/>
    <p:sldId id="338" r:id="rId14"/>
    <p:sldId id="343" r:id="rId15"/>
    <p:sldId id="344" r:id="rId16"/>
    <p:sldId id="325" r:id="rId17"/>
    <p:sldId id="328" r:id="rId18"/>
    <p:sldId id="329" r:id="rId19"/>
    <p:sldId id="330" r:id="rId20"/>
    <p:sldId id="34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2" autoAdjust="0"/>
    <p:restoredTop sz="94660"/>
  </p:normalViewPr>
  <p:slideViewPr>
    <p:cSldViewPr>
      <p:cViewPr>
        <p:scale>
          <a:sx n="100" d="100"/>
          <a:sy n="100" d="100"/>
        </p:scale>
        <p:origin x="-1446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45B3-145F-4310-886E-521E9AB21051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C2831-BEE7-416D-9755-AB7A1A1C31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476A5-2B77-45DB-BA49-6656D5DC09BD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08BEB-0527-431B-9054-D36D57FCB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26231-E792-43D0-ACC1-E8F47B493F53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C551C-3D6E-42D5-961C-002FB8292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13225-47B2-4510-A6C2-E5134F0AC0C8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38F7F-2594-4152-A58D-7B20CB965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B8DBD-B78F-4D4B-877A-DF90DB2F0DF5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E89F2-5DCF-453D-B7AA-7062B7B14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9568F-5464-4616-9127-55024A60FEB7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4A339-6EB0-42B4-A0BF-0B4B52A0D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A75F-88FB-42AE-9F39-516FDFAAE4A8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93A83-9E60-4E57-B711-9172AA8D8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349EF-E543-42BC-A832-2C6A9D23F29B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E5544-A3B4-4756-BDCB-91DFF5AF7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76D78-27C1-4187-93FC-2685FC068CFC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892BD-7372-4AC7-BEA1-3059602B7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A9883-D8FD-470B-B8D4-9528E131A288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C730E-556B-4388-8FD4-1B0FCE30A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070C-E23F-441D-A579-BABA07896684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811D4-B28F-4B4E-88EE-032D6DE5F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6BC9F67-C48D-44C5-9427-62B63BDF95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744E577-77FA-4073-99E1-40CF4B9CF2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FD43412-76A1-4C4A-BCAE-C99DB8A7BC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26B027-858B-426D-B8C1-7B0188CBD201}" type="datetimeFigureOut">
              <a:rPr lang="ru-RU"/>
              <a:pPr>
                <a:defRPr/>
              </a:pPr>
              <a:t>28.08.2014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86A78B-B780-40BB-B19F-16FC9FE5E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  <p:sldLayoutId id="2147483662" r:id="rId13"/>
    <p:sldLayoutId id="2147483663" r:id="rId14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7;&#1074;&#1077;&#1090;&#1080;&#1082;\Desktop\&#1079;&#1074;&#1086;&#1085;&#1086;&#1082;%20&#1074;%20&#1096;&#1082;&#1086;&#1083;&#1077;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4;&#1077;&#1090;&#1080;&#1082;\Desktop\Bravo%20-%20.mp3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539552" y="908720"/>
            <a:ext cx="83529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Здравствуй, школа дорогая!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Здравствуй, наш любимый класс!</a:t>
            </a:r>
          </a:p>
        </p:txBody>
      </p:sp>
      <p:pic>
        <p:nvPicPr>
          <p:cNvPr id="10" name="звонок в школ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99992" y="4797152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</a:rPr>
              <a:t>1 сентября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</a:rPr>
              <a:t> 2014 год</a:t>
            </a:r>
            <a:endParaRPr lang="ru-RU" sz="32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Родное Подмосковье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http://post.kards.qip.ru/images/postcard/5e/99/947644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24745"/>
            <a:ext cx="48965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476672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Карта Московской области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" name="Picture 5" descr="Карта Моск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712968" cy="60486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Флаг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05064"/>
            <a:ext cx="3242385" cy="2232249"/>
          </a:xfrm>
          <a:prstGeom prst="rect">
            <a:avLst/>
          </a:prstGeom>
          <a:noFill/>
        </p:spPr>
      </p:pic>
      <p:pic>
        <p:nvPicPr>
          <p:cNvPr id="1026" name="Picture 2" descr="C:\Users\Светик\Desktop\Forms_files_M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2592288" cy="3289907"/>
          </a:xfrm>
          <a:prstGeom prst="rect">
            <a:avLst/>
          </a:prstGeom>
          <a:noFill/>
        </p:spPr>
      </p:pic>
      <p:pic>
        <p:nvPicPr>
          <p:cNvPr id="1027" name="Picture 3" descr="C:\Users\Светик\Desktop\20.11.2012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8234" y="1916832"/>
            <a:ext cx="5274246" cy="436773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23928" y="764704"/>
            <a:ext cx="47740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</a:rPr>
              <a:t>Губернатор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</a:rPr>
              <a:t>Московской области</a:t>
            </a:r>
            <a:endParaRPr lang="ru-RU" sz="32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Органы государственной власти расположены в Москве и Красногорске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Светик\Desktop\Безымянный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24944"/>
            <a:ext cx="4219364" cy="3312368"/>
          </a:xfrm>
          <a:prstGeom prst="rect">
            <a:avLst/>
          </a:prstGeom>
          <a:noFill/>
        </p:spPr>
      </p:pic>
      <p:pic>
        <p:nvPicPr>
          <p:cNvPr id="2051" name="Picture 3" descr="C:\Users\Светик\Desktop\image613726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060848"/>
            <a:ext cx="4248472" cy="33123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Пословицы-перевёртыши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r>
              <a:rPr lang="ru-RU" sz="4000" i="1" dirty="0" err="1" smtClean="0">
                <a:solidFill>
                  <a:srgbClr val="002060"/>
                </a:solidFill>
              </a:rPr>
              <a:t>Удюсв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ошорох</a:t>
            </a:r>
            <a:r>
              <a:rPr lang="ru-RU" sz="4000" i="1" dirty="0" smtClean="0">
                <a:solidFill>
                  <a:srgbClr val="002060"/>
                </a:solidFill>
              </a:rPr>
              <a:t>, а </a:t>
            </a:r>
            <a:r>
              <a:rPr lang="ru-RU" sz="4000" i="1" dirty="0" err="1" smtClean="0">
                <a:solidFill>
                  <a:srgbClr val="002060"/>
                </a:solidFill>
              </a:rPr>
              <a:t>амод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ешчул</a:t>
            </a:r>
            <a:r>
              <a:rPr lang="ru-RU" sz="4000" i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000" i="1" dirty="0" err="1" smtClean="0">
                <a:solidFill>
                  <a:srgbClr val="002060"/>
                </a:solidFill>
              </a:rPr>
              <a:t>Умокясв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алим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яовс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аноротс</a:t>
            </a:r>
            <a:r>
              <a:rPr lang="ru-RU" sz="4000" i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000" i="1" dirty="0" err="1" smtClean="0">
                <a:solidFill>
                  <a:srgbClr val="002060"/>
                </a:solidFill>
              </a:rPr>
              <a:t>Анидор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ешарк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ацнлос</a:t>
            </a:r>
            <a:r>
              <a:rPr lang="ru-RU" sz="4000" i="1" dirty="0" smtClean="0">
                <a:solidFill>
                  <a:srgbClr val="002060"/>
                </a:solidFill>
              </a:rPr>
              <a:t>, </a:t>
            </a:r>
            <a:r>
              <a:rPr lang="ru-RU" sz="4000" i="1" dirty="0" err="1" smtClean="0">
                <a:solidFill>
                  <a:srgbClr val="002060"/>
                </a:solidFill>
              </a:rPr>
              <a:t>ежород</a:t>
            </a:r>
            <a:r>
              <a:rPr lang="ru-RU" sz="4000" i="1" dirty="0" smtClean="0">
                <a:solidFill>
                  <a:srgbClr val="002060"/>
                </a:solidFill>
              </a:rPr>
              <a:t> </a:t>
            </a:r>
            <a:r>
              <a:rPr lang="ru-RU" sz="4000" i="1" dirty="0" err="1" smtClean="0">
                <a:solidFill>
                  <a:srgbClr val="002060"/>
                </a:solidFill>
              </a:rPr>
              <a:t>атолоз</a:t>
            </a:r>
            <a:r>
              <a:rPr lang="ru-RU" sz="4000" i="1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86895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Весёлая математика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929411"/>
          </a:xfrm>
        </p:spPr>
        <p:txBody>
          <a:bodyPr/>
          <a:lstStyle/>
          <a:p>
            <a:pPr>
              <a:buNone/>
            </a:pPr>
            <a:r>
              <a:rPr lang="ru-RU" sz="2100" b="1" i="1" dirty="0" smtClean="0"/>
              <a:t>1. Во дворе куры. У всех кур 10 ног. Сколько кур во дворе? </a:t>
            </a:r>
          </a:p>
          <a:p>
            <a:pPr>
              <a:buNone/>
            </a:pPr>
            <a:r>
              <a:rPr lang="ru-RU" sz="2100" b="1" i="1" dirty="0" smtClean="0"/>
              <a:t>2. В люстре 7 лампочек, 5 из них перегорели. Сколько лампочек надо заменить? </a:t>
            </a:r>
          </a:p>
          <a:p>
            <a:pPr>
              <a:buNone/>
            </a:pPr>
            <a:r>
              <a:rPr lang="ru-RU" sz="2100" b="1" i="1" dirty="0" smtClean="0"/>
              <a:t>3. У Миши 3 пары варежек. Сколько варежек на левую руку? </a:t>
            </a:r>
          </a:p>
          <a:p>
            <a:pPr>
              <a:buNone/>
            </a:pPr>
            <a:r>
              <a:rPr lang="ru-RU" sz="2100" b="1" i="1" dirty="0" smtClean="0"/>
              <a:t>4. Два дачника шли из деревни в город, а навстречу им ещё пять дачников. Сколько дачников шло из деревни в город? </a:t>
            </a:r>
          </a:p>
          <a:p>
            <a:pPr>
              <a:buNone/>
            </a:pPr>
            <a:r>
              <a:rPr lang="ru-RU" sz="2100" b="1" i="1" dirty="0" smtClean="0"/>
              <a:t>5. Горело 10 свечей. 3 погасли. Сколько свечей осталось? </a:t>
            </a:r>
          </a:p>
          <a:p>
            <a:pPr>
              <a:buNone/>
            </a:pPr>
            <a:r>
              <a:rPr lang="ru-RU" sz="2100" b="1" i="1" dirty="0" smtClean="0"/>
              <a:t>6</a:t>
            </a:r>
            <a:r>
              <a:rPr lang="ru-RU" sz="2100" b="1" i="1" dirty="0" smtClean="0"/>
              <a:t>. Вера и Надя — сестры. Вера сказала, что у нее два брата, и Надя сказала, что у нее два брата. Сколько детей в семье у Веры и Нади?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Московская область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980728"/>
            <a:ext cx="6336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+mj-lt"/>
              </a:rPr>
              <a:t>Самые большие города Подмосковья -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Светик\Desktop\балаших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8097703" cy="4824536"/>
          </a:xfrm>
          <a:prstGeom prst="rect">
            <a:avLst/>
          </a:prstGeom>
          <a:noFill/>
        </p:spPr>
      </p:pic>
      <p:pic>
        <p:nvPicPr>
          <p:cNvPr id="3075" name="Picture 3" descr="C:\Users\Светик\Desktop\хим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8208912" cy="4824536"/>
          </a:xfrm>
          <a:prstGeom prst="rect">
            <a:avLst/>
          </a:prstGeom>
          <a:noFill/>
        </p:spPr>
      </p:pic>
      <p:pic>
        <p:nvPicPr>
          <p:cNvPr id="3076" name="Picture 4" descr="C:\Users\Светик\Desktop\подольс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00808"/>
            <a:ext cx="8208912" cy="48245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565107" y="980728"/>
            <a:ext cx="174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+mj-lt"/>
              </a:rPr>
              <a:t>Балашиха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,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1340768"/>
            <a:ext cx="1213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Химки,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1720" y="1340768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Подольск.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5736" y="620688"/>
            <a:ext cx="4857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Население свыше 7 млн. человек.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4008" y="1484784"/>
            <a:ext cx="4038600" cy="4525962"/>
          </a:xfrm>
        </p:spPr>
        <p:txBody>
          <a:bodyPr/>
          <a:lstStyle/>
          <a:p>
            <a:pPr algn="ctr">
              <a:buNone/>
            </a:pPr>
            <a:r>
              <a:rPr lang="ru-RU" sz="2800" b="1" dirty="0"/>
              <a:t>Великая русская река. Проносит свои воды через северную часть области.</a:t>
            </a:r>
          </a:p>
        </p:txBody>
      </p:sp>
      <p:pic>
        <p:nvPicPr>
          <p:cNvPr id="28682" name="Picture 10" descr="N1TVPCAUNHZF3CAZLK3VBCA5R2YQHCAI1C3OICA7IAUUFCACAT0BHCASLOQQMCA6615XDCA3DYISOCAIDOZ0JCAR9FSTTCAKAV93ICAYOL0T7CAKI2H2DCA96TQQYCAJ132PUCAIPXMROCAT4Q2HXCARV6LB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2060848"/>
            <a:ext cx="3754437" cy="2503488"/>
          </a:xfrm>
          <a:noFill/>
          <a:ln/>
        </p:spPr>
      </p:pic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467544" y="1412776"/>
            <a:ext cx="3527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/>
                <a:latin typeface="+mj-lt"/>
              </a:rPr>
              <a:t>ВОЛГА</a:t>
            </a: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755576" y="332656"/>
            <a:ext cx="79930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000" b="1" dirty="0">
                <a:solidFill>
                  <a:srgbClr val="002060"/>
                </a:solidFill>
                <a:latin typeface="+mj-lt"/>
              </a:rPr>
              <a:t>Водоемы Московской области</a:t>
            </a:r>
          </a:p>
        </p:txBody>
      </p:sp>
      <p:pic>
        <p:nvPicPr>
          <p:cNvPr id="28685" name="Picture 13" descr="Волг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4628" y="3717032"/>
            <a:ext cx="4758547" cy="28202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build="p"/>
      <p:bldP spid="28683" grpId="0"/>
      <p:bldP spid="286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9" name="Rectangle 19"/>
          <p:cNvSpPr>
            <a:spLocks noGrp="1" noChangeArrowheads="1"/>
          </p:cNvSpPr>
          <p:nvPr>
            <p:ph type="title"/>
          </p:nvPr>
        </p:nvSpPr>
        <p:spPr>
          <a:xfrm>
            <a:off x="3203848" y="260648"/>
            <a:ext cx="2232025" cy="981075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effectLst/>
              </a:rPr>
              <a:t>ОКА</a:t>
            </a:r>
          </a:p>
        </p:txBody>
      </p:sp>
      <p:pic>
        <p:nvPicPr>
          <p:cNvPr id="25622" name="Picture 22" descr="Z5ERUCAUWOKJ1CAGQ3N2GCAWKHPCHCAWI34O7CAA8VRM0CAYS23EACA3MY3J6CAJJVUSLCA3GC41WCAMIWH5CCA2U5JVUCAL532T1CAV35QVVCAPM5USDCA8DS2NVCAKYNNPRCAAEM0N7CA927Z0ICA39XFQ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981075"/>
            <a:ext cx="3889127" cy="2879725"/>
          </a:xfrm>
          <a:noFill/>
          <a:ln/>
        </p:spPr>
      </p:pic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4211960" y="1052736"/>
            <a:ext cx="47879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chemeClr val="tx1"/>
                </a:solidFill>
                <a:effectLst/>
                <a:latin typeface="+mj-lt"/>
              </a:rPr>
              <a:t>Протяженность на территории Московской области – 204 км. Имеет много притоков и несет воду в Волгу. Ока судоходна, на ней в пределах области 20 </a:t>
            </a:r>
            <a:r>
              <a:rPr lang="ru-RU" sz="2200" b="1" dirty="0" smtClean="0">
                <a:solidFill>
                  <a:schemeClr val="tx1"/>
                </a:solidFill>
                <a:effectLst/>
                <a:latin typeface="+mj-lt"/>
              </a:rPr>
              <a:t>пристаней.</a:t>
            </a:r>
            <a:endParaRPr lang="ru-RU" sz="2200" b="1" dirty="0"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25630" name="Picture 30" descr="О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645024"/>
            <a:ext cx="4644207" cy="274935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  <p:bldP spid="256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946150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</a:rPr>
              <a:t>КЛЯЗЬМА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27984" y="1196752"/>
            <a:ext cx="4038600" cy="4530725"/>
          </a:xfrm>
        </p:spPr>
        <p:txBody>
          <a:bodyPr/>
          <a:lstStyle/>
          <a:p>
            <a:pPr algn="ctr">
              <a:buNone/>
            </a:pPr>
            <a:r>
              <a:rPr lang="ru-RU" sz="2800" b="1" dirty="0"/>
              <a:t>Берет начало в Солнечногорском районе, течет по Московской области на протяжении 245 км и впадает в Оку уже за пределами </a:t>
            </a:r>
            <a:r>
              <a:rPr lang="ru-RU" sz="2800" b="1" dirty="0" smtClean="0"/>
              <a:t>области.</a:t>
            </a:r>
            <a:endParaRPr lang="ru-RU" sz="2800" b="1" dirty="0"/>
          </a:p>
        </p:txBody>
      </p:sp>
      <p:pic>
        <p:nvPicPr>
          <p:cNvPr id="30729" name="Picture 9" descr="HUMY4CAAO5SFBCA9JSIALCAZM0WC4CAIS7SUDCAFNDHSACAQS8DPOCAPJ9D56CAYLE17QCASQQM73CAKCSUUCCACMYOM1CAMC8FUOCA6MWYWACAF2NMO5CA5M812VCADUNQ2CCA6EQ825CARTJ4VCCA6SW2M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124744"/>
            <a:ext cx="3527425" cy="2663825"/>
          </a:xfrm>
          <a:noFill/>
          <a:ln/>
        </p:spPr>
      </p:pic>
      <p:pic>
        <p:nvPicPr>
          <p:cNvPr id="30730" name="Picture 10" descr="Клязь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933056"/>
            <a:ext cx="3600450" cy="27003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07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72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6" grpId="0" build="p"/>
      <p:bldP spid="3072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636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Река </a:t>
            </a:r>
            <a:r>
              <a:rPr lang="ru-RU" sz="4000" b="1" dirty="0">
                <a:solidFill>
                  <a:srgbClr val="002060"/>
                </a:solidFill>
              </a:rPr>
              <a:t>МОСКВА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908720"/>
            <a:ext cx="4067175" cy="4897437"/>
          </a:xfrm>
        </p:spPr>
        <p:txBody>
          <a:bodyPr/>
          <a:lstStyle/>
          <a:p>
            <a:pPr algn="ctr">
              <a:buNone/>
            </a:pPr>
            <a:r>
              <a:rPr lang="ru-RU" sz="2400" b="1" dirty="0"/>
              <a:t>Берет свое начало в Можайском </a:t>
            </a:r>
            <a:r>
              <a:rPr lang="ru-RU" sz="2400" b="1" dirty="0" smtClean="0"/>
              <a:t>районе, и, </a:t>
            </a:r>
            <a:r>
              <a:rPr lang="ru-RU" sz="2400" b="1" dirty="0"/>
              <a:t>сделав изгиб на территории Смоленской области, возвращается в Подмосковье. Пройдя путь в 502 км, впадает в Оку у г. Коломны. В нее впадает 912 ручьев, речек, рек.</a:t>
            </a:r>
          </a:p>
        </p:txBody>
      </p:sp>
      <p:pic>
        <p:nvPicPr>
          <p:cNvPr id="32774" name="Picture 6" descr="FCY9KCA03C4SQCAK35WL0CAW8ASFCCA5V5OJ3CAWI8YUZCA9KRQGUCA1ORG3ACA5YCVDZCAUMUOA1CAVFF9N4CA88YR8DCAR231G6CASJQJBQCAVZWK66CAERKRINCAM6UGU7CA2CK1WHCAJVTL2XCAGAJDO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7984" y="980728"/>
            <a:ext cx="4392612" cy="2447925"/>
          </a:xfrm>
          <a:noFill/>
          <a:ln/>
        </p:spPr>
      </p:pic>
      <p:pic>
        <p:nvPicPr>
          <p:cNvPr id="32776" name="Picture 8" descr="DSC04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73016"/>
            <a:ext cx="4392612" cy="3068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277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277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27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99392"/>
            <a:ext cx="8229600" cy="648146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Малые реки </a:t>
            </a:r>
            <a:r>
              <a:rPr lang="ru-RU" sz="4000" b="1" dirty="0">
                <a:solidFill>
                  <a:srgbClr val="002060"/>
                </a:solidFill>
              </a:rPr>
              <a:t>Подмосковья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95536" y="3284984"/>
            <a:ext cx="36718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/>
                <a:latin typeface="+mj-lt"/>
              </a:rPr>
              <a:t>НАРА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683568" y="6334780"/>
            <a:ext cx="33131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/>
                <a:latin typeface="+mj-lt"/>
              </a:rPr>
              <a:t>ИСТРА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4751388" y="3284984"/>
            <a:ext cx="43926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/>
                <a:latin typeface="+mj-lt"/>
              </a:rPr>
              <a:t>ПРОТВА</a:t>
            </a:r>
            <a:endParaRPr lang="ru-RU" sz="2800" b="1" dirty="0">
              <a:solidFill>
                <a:srgbClr val="002060"/>
              </a:solidFill>
              <a:effectLst/>
              <a:latin typeface="+mj-lt"/>
            </a:endParaRPr>
          </a:p>
        </p:txBody>
      </p:sp>
      <p:pic>
        <p:nvPicPr>
          <p:cNvPr id="34834" name="Picture 18" descr="800px-Dam_Nara_Serpukhov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548680"/>
            <a:ext cx="4176464" cy="2808312"/>
          </a:xfrm>
        </p:spPr>
      </p:pic>
      <p:pic>
        <p:nvPicPr>
          <p:cNvPr id="34835" name="Picture 19" descr="800px-Istra_River_in_Istr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528" y="3717032"/>
            <a:ext cx="4104456" cy="2664296"/>
          </a:xfrm>
        </p:spPr>
      </p:pic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5292080" y="6334780"/>
            <a:ext cx="302418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/>
                <a:latin typeface="+mj-lt"/>
              </a:rPr>
              <a:t>ЛОПАСНЯ</a:t>
            </a:r>
            <a:endParaRPr lang="ru-RU" sz="2800" b="1" dirty="0">
              <a:solidFill>
                <a:srgbClr val="002060"/>
              </a:solidFill>
              <a:effectLst/>
              <a:latin typeface="+mj-lt"/>
            </a:endParaRPr>
          </a:p>
        </p:txBody>
      </p:sp>
      <p:pic>
        <p:nvPicPr>
          <p:cNvPr id="4098" name="Picture 2" descr="C:\Users\Светик\Desktop\прот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48680"/>
            <a:ext cx="4320480" cy="2801491"/>
          </a:xfrm>
          <a:prstGeom prst="rect">
            <a:avLst/>
          </a:prstGeom>
          <a:noFill/>
        </p:spPr>
      </p:pic>
      <p:pic>
        <p:nvPicPr>
          <p:cNvPr id="4099" name="Picture 3" descr="C:\Users\Светик\Desktop\лопасн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717032"/>
            <a:ext cx="4392488" cy="26642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4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4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34828" grpId="0"/>
      <p:bldP spid="348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77978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Забавный окружающий мир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692696"/>
            <a:ext cx="874846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+mj-lt"/>
              </a:rPr>
              <a:t>Гнездо свое он в поле вьет,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Где тянутся растенья.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Его и песня и полет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Вошли в стихотворения</a:t>
            </a:r>
            <a:r>
              <a:rPr lang="ru-RU" sz="2000" b="1" i="1" dirty="0" smtClean="0">
                <a:latin typeface="+mj-lt"/>
              </a:rPr>
              <a:t>.</a:t>
            </a:r>
            <a:endParaRPr lang="ru-RU" sz="2000" b="1" dirty="0" smtClean="0">
              <a:latin typeface="+mj-lt"/>
            </a:endParaRPr>
          </a:p>
          <a:p>
            <a:r>
              <a:rPr lang="ru-RU" sz="2000" b="1" dirty="0" smtClean="0">
                <a:latin typeface="+mj-lt"/>
              </a:rPr>
              <a:t> </a:t>
            </a:r>
          </a:p>
          <a:p>
            <a:r>
              <a:rPr lang="ru-RU" sz="2000" b="1" i="1" dirty="0" smtClean="0">
                <a:latin typeface="+mj-lt"/>
              </a:rPr>
              <a:t>Что за весенняя черная птица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Трактору чуть ли на нос не садится</a:t>
            </a:r>
            <a:r>
              <a:rPr lang="ru-RU" sz="2000" b="1" i="1" dirty="0" smtClean="0">
                <a:latin typeface="+mj-lt"/>
              </a:rPr>
              <a:t>.</a:t>
            </a:r>
            <a:endParaRPr lang="ru-RU" sz="2000" b="1" dirty="0" smtClean="0">
              <a:latin typeface="+mj-lt"/>
            </a:endParaRPr>
          </a:p>
          <a:p>
            <a:r>
              <a:rPr lang="ru-RU" sz="2000" b="1" dirty="0" smtClean="0">
                <a:latin typeface="+mj-lt"/>
              </a:rPr>
              <a:t> </a:t>
            </a:r>
          </a:p>
          <a:p>
            <a:r>
              <a:rPr lang="ru-RU" sz="2000" b="1" i="1" dirty="0" smtClean="0">
                <a:latin typeface="+mj-lt"/>
              </a:rPr>
              <a:t>Эта птица никогда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 Не строит для себя гнезда,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Соседкам яйца оставляет</a:t>
            </a:r>
            <a:endParaRPr lang="ru-RU" sz="2000" b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И о птенцах не вспоминает</a:t>
            </a:r>
            <a:r>
              <a:rPr lang="ru-RU" sz="2000" b="1" i="1" dirty="0" smtClean="0">
                <a:latin typeface="+mj-lt"/>
              </a:rPr>
              <a:t>.</a:t>
            </a:r>
            <a:endParaRPr lang="ru-RU" sz="2000" b="1" dirty="0" smtClean="0">
              <a:latin typeface="+mj-lt"/>
            </a:endParaRPr>
          </a:p>
          <a:p>
            <a:r>
              <a:rPr lang="ru-RU" sz="2000" b="1" dirty="0" smtClean="0">
                <a:latin typeface="+mj-lt"/>
              </a:rPr>
              <a:t> </a:t>
            </a:r>
          </a:p>
          <a:p>
            <a:r>
              <a:rPr lang="ru-RU" sz="2000" b="1" i="1" dirty="0" smtClean="0">
                <a:latin typeface="+mj-lt"/>
              </a:rPr>
              <a:t>Какая птица летит со </a:t>
            </a:r>
            <a:endParaRPr lang="ru-RU" sz="2000" b="1" i="1" dirty="0" smtClean="0">
              <a:latin typeface="+mj-lt"/>
            </a:endParaRPr>
          </a:p>
          <a:p>
            <a:r>
              <a:rPr lang="ru-RU" sz="2000" b="1" i="1" dirty="0" smtClean="0">
                <a:latin typeface="+mj-lt"/>
              </a:rPr>
              <a:t>скоростью </a:t>
            </a:r>
            <a:r>
              <a:rPr lang="ru-RU" sz="2000" b="1" i="1" dirty="0" smtClean="0">
                <a:latin typeface="+mj-lt"/>
              </a:rPr>
              <a:t>автомобиля? </a:t>
            </a:r>
            <a:endParaRPr lang="ru-RU" sz="2000" b="1" dirty="0" smtClean="0">
              <a:latin typeface="+mj-lt"/>
            </a:endParaRPr>
          </a:p>
          <a:p>
            <a:endParaRPr lang="ru-RU" dirty="0"/>
          </a:p>
        </p:txBody>
      </p:sp>
      <p:pic>
        <p:nvPicPr>
          <p:cNvPr id="34822" name="Picture 6" descr="C:\Users\Светик\Desktop\жаворон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620688"/>
            <a:ext cx="2729880" cy="1819920"/>
          </a:xfrm>
          <a:prstGeom prst="rect">
            <a:avLst/>
          </a:prstGeom>
          <a:noFill/>
        </p:spPr>
      </p:pic>
      <p:pic>
        <p:nvPicPr>
          <p:cNvPr id="34823" name="Picture 7" descr="C:\Users\Светик\Desktop\гра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720" y="2420888"/>
            <a:ext cx="2520280" cy="187220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228184" y="692696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Жаворонок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2240" y="2492896"/>
            <a:ext cx="668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Грач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4824" name="Picture 8" descr="C:\Users\Светик\Desktop\кукуш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212976"/>
            <a:ext cx="2304256" cy="1800200"/>
          </a:xfrm>
          <a:prstGeom prst="rect">
            <a:avLst/>
          </a:prstGeom>
          <a:noFill/>
        </p:spPr>
      </p:pic>
      <p:pic>
        <p:nvPicPr>
          <p:cNvPr id="34825" name="Picture 9" descr="C:\Users\Светик\Desktop\стриж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906209"/>
            <a:ext cx="2627784" cy="195179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580112" y="4437112"/>
            <a:ext cx="1073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Кукушка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2400" y="5157192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Стриж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8229600" cy="113982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Станция «Эрудит»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04664"/>
            <a:ext cx="8712968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Вы зашли в тёмную кухню, где есть свеча, газовая плита и керосиновая лампа. Что вы зажжете в первую очередь?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Какое слово из 11 букв все ученики и даже учителя пишут неправильно?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Назовите 5 дней, не называя чисел и дней недели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Сколько на берёзе яблок, если на ней 8 сучков, на каждом сучке по 5 яблок?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Назовите самое “грустное” дерево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Из какого полотна нельзя сшить рубашки?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Какое колесо не вращается во время движения?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Назовите имя первой в мире женщины, освоившей летательный аппарат.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Какой болезнью на земле никто не болел?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-99392"/>
            <a:ext cx="8229600" cy="792088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+mj-lt"/>
              </a:rPr>
              <a:t>Художественные промыслы Подмосковья</a:t>
            </a:r>
            <a:endParaRPr lang="ru-RU" sz="4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26" name="Picture 2" descr="C:\Users\Светик\Desktop\федоскин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4187542" cy="3168352"/>
          </a:xfrm>
          <a:prstGeom prst="rect">
            <a:avLst/>
          </a:prstGeom>
          <a:noFill/>
        </p:spPr>
      </p:pic>
      <p:pic>
        <p:nvPicPr>
          <p:cNvPr id="1029" name="Picture 5" descr="C:\Users\Светик\Desktop\поднос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861048"/>
            <a:ext cx="4283968" cy="299695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788024" y="1556792"/>
            <a:ext cx="428995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Лаковая миниатюра – </a:t>
            </a:r>
          </a:p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Федоскино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4509120"/>
            <a:ext cx="375295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Роспись подносов –</a:t>
            </a:r>
          </a:p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600" b="1" dirty="0" err="1" smtClean="0">
                <a:solidFill>
                  <a:srgbClr val="002060"/>
                </a:solidFill>
                <a:latin typeface="+mj-lt"/>
              </a:rPr>
              <a:t>Жестово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Художественные промыслы Подмосковья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" name="Picture 4" descr="C:\Users\Светик\Desktop\богородская игруш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4248472" cy="28083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860032" y="1412776"/>
            <a:ext cx="339548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Резная игрушка –</a:t>
            </a:r>
          </a:p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600" b="1" dirty="0" err="1" smtClean="0">
                <a:solidFill>
                  <a:srgbClr val="002060"/>
                </a:solidFill>
                <a:latin typeface="+mj-lt"/>
              </a:rPr>
              <a:t>Богородская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050" name="Picture 2" descr="C:\Users\Светик\Desktop\матрш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7786" y="3645025"/>
            <a:ext cx="4626213" cy="32129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1520" y="4365104"/>
            <a:ext cx="42995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Расписная матрёшка –</a:t>
            </a:r>
          </a:p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 Сергиев Посад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Художественные промыслы Подмосковья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Светик\Desktop\гже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5040560" cy="3247562"/>
          </a:xfrm>
          <a:prstGeom prst="rect">
            <a:avLst/>
          </a:prstGeom>
          <a:noFill/>
        </p:spPr>
      </p:pic>
      <p:pic>
        <p:nvPicPr>
          <p:cNvPr id="3076" name="Picture 4" descr="C:\Users\Светик\Desktop\плат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334095"/>
            <a:ext cx="3635896" cy="45239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96136" y="1412776"/>
            <a:ext cx="28809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Фарфор Гжели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4725144"/>
            <a:ext cx="505619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Шали Павловского Посада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90872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-252536" y="620688"/>
            <a:ext cx="449999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 всех городов подмосковных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свой почерк, характер и вид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каждый в местах родословных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любовью о них говорит.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4102" name="Picture 6" descr="C:\Users\Светик\Desktop\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20688"/>
            <a:ext cx="4896544" cy="3571875"/>
          </a:xfrm>
          <a:prstGeom prst="rect">
            <a:avLst/>
          </a:prstGeom>
          <a:noFill/>
        </p:spPr>
      </p:pic>
      <p:pic>
        <p:nvPicPr>
          <p:cNvPr id="4103" name="Picture 7" descr="C:\Users\Светик\Desktop\0a9c2d38436cfdbc09df4f92c1d325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221088"/>
            <a:ext cx="1872208" cy="25202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71600" y="0"/>
            <a:ext cx="7096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+mj-lt"/>
              </a:rPr>
              <a:t>Протвино – город науки.</a:t>
            </a:r>
            <a:endParaRPr lang="ru-RU" sz="4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104" name="Picture 8" descr="C:\Users\Светик\Desktop\flag_protvino_en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221088"/>
            <a:ext cx="3960440" cy="2448272"/>
          </a:xfrm>
          <a:prstGeom prst="rect">
            <a:avLst/>
          </a:prstGeom>
          <a:noFill/>
        </p:spPr>
      </p:pic>
      <p:pic>
        <p:nvPicPr>
          <p:cNvPr id="15" name="Bravo -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516216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6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101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>
          <a:xfrm>
            <a:off x="214313" y="332656"/>
            <a:ext cx="8929687" cy="85407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Добро пожаловать в </a:t>
            </a:r>
            <a:r>
              <a:rPr lang="ru-RU" sz="4000" b="1" dirty="0" smtClean="0">
                <a:solidFill>
                  <a:srgbClr val="002060"/>
                </a:solidFill>
              </a:rPr>
              <a:t>3-б </a:t>
            </a:r>
            <a:r>
              <a:rPr lang="ru-RU" sz="4000" b="1" dirty="0" smtClean="0">
                <a:solidFill>
                  <a:srgbClr val="002060"/>
                </a:solidFill>
              </a:rPr>
              <a:t>класс!</a:t>
            </a:r>
          </a:p>
        </p:txBody>
      </p:sp>
      <p:pic>
        <p:nvPicPr>
          <p:cNvPr id="37889" name="Picture 1" descr="C:\Users\Светик\Desktop\get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2977743" cy="2808312"/>
          </a:xfrm>
          <a:prstGeom prst="rect">
            <a:avLst/>
          </a:prstGeom>
          <a:noFill/>
        </p:spPr>
      </p:pic>
      <p:pic>
        <p:nvPicPr>
          <p:cNvPr id="37890" name="Picture 2" descr="C:\Users\Светик\Desktop\1816000-38fc08679a79c8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124744"/>
            <a:ext cx="5688632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FF6D3F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2257</TotalTime>
  <Words>525</Words>
  <Application>Microsoft Office PowerPoint</Application>
  <PresentationFormat>Экран (4:3)</PresentationFormat>
  <Paragraphs>90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Родное Подмосковье</vt:lpstr>
      <vt:lpstr>Карта Московской области</vt:lpstr>
      <vt:lpstr>Слайд 4</vt:lpstr>
      <vt:lpstr>Органы государственной власти расположены в Москве и Красногорске </vt:lpstr>
      <vt:lpstr>Пословицы-перевёртыши</vt:lpstr>
      <vt:lpstr>Весёлая математика</vt:lpstr>
      <vt:lpstr>Московская область</vt:lpstr>
      <vt:lpstr>Слайд 9</vt:lpstr>
      <vt:lpstr>ОКА</vt:lpstr>
      <vt:lpstr>КЛЯЗЬМА</vt:lpstr>
      <vt:lpstr>Река МОСКВА</vt:lpstr>
      <vt:lpstr>Малые реки Подмосковья</vt:lpstr>
      <vt:lpstr>Забавный окружающий мир</vt:lpstr>
      <vt:lpstr>Станция «Эрудит»</vt:lpstr>
      <vt:lpstr>Слайд 16</vt:lpstr>
      <vt:lpstr>Художественные промыслы Подмосковья</vt:lpstr>
      <vt:lpstr>Художественные промыслы Подмосковья</vt:lpstr>
      <vt:lpstr>Слайд 19</vt:lpstr>
      <vt:lpstr>Добро пожаловать в 3-б класс!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Светик</cp:lastModifiedBy>
  <cp:revision>170</cp:revision>
  <dcterms:created xsi:type="dcterms:W3CDTF">2014-08-12T11:19:11Z</dcterms:created>
  <dcterms:modified xsi:type="dcterms:W3CDTF">2014-08-28T15:15:46Z</dcterms:modified>
</cp:coreProperties>
</file>