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D15F9-24C8-4031-931D-0F9A0F6A6ECB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0042-37DB-4F71-B67F-8167D96D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212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D15F9-24C8-4031-931D-0F9A0F6A6ECB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0042-37DB-4F71-B67F-8167D96D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515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D15F9-24C8-4031-931D-0F9A0F6A6ECB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0042-37DB-4F71-B67F-8167D96D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86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D15F9-24C8-4031-931D-0F9A0F6A6ECB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0042-37DB-4F71-B67F-8167D96D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735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D15F9-24C8-4031-931D-0F9A0F6A6ECB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0042-37DB-4F71-B67F-8167D96D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120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D15F9-24C8-4031-931D-0F9A0F6A6ECB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0042-37DB-4F71-B67F-8167D96D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57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D15F9-24C8-4031-931D-0F9A0F6A6ECB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0042-37DB-4F71-B67F-8167D96D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105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D15F9-24C8-4031-931D-0F9A0F6A6ECB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0042-37DB-4F71-B67F-8167D96D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012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D15F9-24C8-4031-931D-0F9A0F6A6ECB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0042-37DB-4F71-B67F-8167D96D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989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D15F9-24C8-4031-931D-0F9A0F6A6ECB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0042-37DB-4F71-B67F-8167D96D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005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D15F9-24C8-4031-931D-0F9A0F6A6ECB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0042-37DB-4F71-B67F-8167D96D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370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D15F9-24C8-4031-931D-0F9A0F6A6ECB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10042-37DB-4F71-B67F-8167D96DE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344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pt4web.ru/images/50/4603/640/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330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8116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2932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1728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8294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8316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869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59335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Экран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</cp:revision>
  <dcterms:created xsi:type="dcterms:W3CDTF">2014-10-29T16:37:16Z</dcterms:created>
  <dcterms:modified xsi:type="dcterms:W3CDTF">2014-10-29T16:55:25Z</dcterms:modified>
</cp:coreProperties>
</file>