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8" r:id="rId2"/>
    <p:sldId id="257" r:id="rId3"/>
    <p:sldId id="258" r:id="rId4"/>
    <p:sldId id="259" r:id="rId5"/>
    <p:sldId id="261" r:id="rId6"/>
    <p:sldId id="262" r:id="rId7"/>
    <p:sldId id="260" r:id="rId8"/>
    <p:sldId id="265" r:id="rId9"/>
    <p:sldId id="266" r:id="rId10"/>
    <p:sldId id="267" r:id="rId11"/>
    <p:sldId id="277" r:id="rId12"/>
    <p:sldId id="278" r:id="rId13"/>
    <p:sldId id="274" r:id="rId14"/>
    <p:sldId id="287" r:id="rId15"/>
    <p:sldId id="275" r:id="rId16"/>
    <p:sldId id="268" r:id="rId17"/>
    <p:sldId id="285" r:id="rId18"/>
    <p:sldId id="269" r:id="rId19"/>
    <p:sldId id="284" r:id="rId20"/>
    <p:sldId id="270" r:id="rId21"/>
    <p:sldId id="279" r:id="rId22"/>
    <p:sldId id="271" r:id="rId23"/>
    <p:sldId id="272" r:id="rId24"/>
    <p:sldId id="273" r:id="rId25"/>
    <p:sldId id="282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60"/>
  </p:normalViewPr>
  <p:slideViewPr>
    <p:cSldViewPr>
      <p:cViewPr varScale="1">
        <p:scale>
          <a:sx n="103" d="100"/>
          <a:sy n="103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580112" y="4437111"/>
            <a:ext cx="3384376" cy="172819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Подготовила: учитель истории и культуры Санкт-Петербурга ГБОУ №471 </a:t>
            </a:r>
          </a:p>
          <a:p>
            <a:pPr marL="0" indent="0">
              <a:buNone/>
            </a:pPr>
            <a:r>
              <a:rPr lang="ru-RU" dirty="0" smtClean="0"/>
              <a:t>Воробьева Мария Николаевна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331236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Буддийский храм в Петербурге – уникальное сооружение в Европе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6381328"/>
            <a:ext cx="201622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Санкт-Петербург,2013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17396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/>
          <a:lstStyle/>
          <a:p>
            <a:r>
              <a:rPr lang="ru-RU" dirty="0"/>
              <a:t>Буддийский храм в Санкт-Петербурге </a:t>
            </a:r>
            <a:r>
              <a:rPr lang="ru-RU" dirty="0" smtClean="0"/>
              <a:t>«</a:t>
            </a:r>
            <a:r>
              <a:rPr lang="ru-RU" dirty="0"/>
              <a:t>Дацан </a:t>
            </a:r>
            <a:r>
              <a:rPr lang="ru-RU" dirty="0" err="1"/>
              <a:t>Гунзэчойнэй</a:t>
            </a:r>
            <a:r>
              <a:rPr lang="ru-RU" dirty="0" smtClean="0"/>
              <a:t>»— </a:t>
            </a:r>
            <a:r>
              <a:rPr lang="ru-RU" dirty="0"/>
              <a:t>самый северный в мире буддийский храм. «</a:t>
            </a:r>
            <a:r>
              <a:rPr lang="ru-RU" dirty="0" err="1"/>
              <a:t>Гунзэчойнэй</a:t>
            </a:r>
            <a:r>
              <a:rPr lang="ru-RU" dirty="0"/>
              <a:t>» в переводе с тибетского означает «Источник святого учения </a:t>
            </a:r>
            <a:r>
              <a:rPr lang="ru-RU" dirty="0" err="1"/>
              <a:t>Всесострадающего</a:t>
            </a:r>
            <a:r>
              <a:rPr lang="ru-RU" dirty="0"/>
              <a:t> Владыки-отшельника».</a:t>
            </a:r>
          </a:p>
        </p:txBody>
      </p:sp>
      <p:pic>
        <p:nvPicPr>
          <p:cNvPr id="2050" name="Picture 2" descr="C:\Users\виталик\Desktop\0_2f54e_b22dfc4a_XL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22786"/>
            <a:ext cx="1368152" cy="108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52890"/>
            <a:ext cx="1440160" cy="88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30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497363"/>
          </a:xfrm>
        </p:spPr>
        <p:txBody>
          <a:bodyPr/>
          <a:lstStyle/>
          <a:p>
            <a:r>
              <a:rPr lang="ru-RU" dirty="0"/>
              <a:t> первые буддисты на берегах Невы появились во время строительства Петропавловской крепости, с которой начиналась новая столица России. Это были волжские калмыки — подданные Калмыцкого ханства, еще не вошедшего окончательно в состав России, трудившиеся вместе с другими работными людьми над возведением каменных валов крепости (после 1706 года)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44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Буддийская община в Санкт-Петербурге стала складываться лишь в самом конце XIX столетия. Согласно переписи населения 1869 г., в городе проживал лишь один </a:t>
            </a:r>
            <a:r>
              <a:rPr lang="ru-RU" dirty="0" smtClean="0"/>
              <a:t>буддист. В </a:t>
            </a:r>
            <a:r>
              <a:rPr lang="ru-RU" dirty="0"/>
              <a:t>1897 году насчитывалось уже 75 буддистов, а в 1910 г. — 184 (163 мужчины и 21 женщина).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22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620689"/>
            <a:ext cx="7408333" cy="367240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Распространению буддизма в России и установлению связей между Россией и Тибетом в огромной степени способствовал бурятский лама </a:t>
            </a:r>
            <a:r>
              <a:rPr lang="ru-RU" dirty="0" err="1"/>
              <a:t>геше</a:t>
            </a:r>
            <a:r>
              <a:rPr lang="ru-RU" dirty="0"/>
              <a:t> </a:t>
            </a:r>
            <a:r>
              <a:rPr lang="ru-RU" dirty="0" err="1"/>
              <a:t>лхарамба</a:t>
            </a:r>
            <a:r>
              <a:rPr lang="ru-RU" dirty="0"/>
              <a:t> (доктор буддийской философии) - </a:t>
            </a:r>
            <a:r>
              <a:rPr lang="ru-RU" dirty="0" err="1"/>
              <a:t>Агван</a:t>
            </a:r>
            <a:r>
              <a:rPr lang="ru-RU" dirty="0"/>
              <a:t> Доржиев, который являлся доверенным лицом Его святейшества </a:t>
            </a:r>
            <a:r>
              <a:rPr lang="ru-RU" dirty="0" err="1"/>
              <a:t>Далай</a:t>
            </a:r>
            <a:r>
              <a:rPr lang="ru-RU" dirty="0"/>
              <a:t> Ламы XIII. Он добился того, что Николай II дал согласие на постройку в Санкт-Петербурге буддийского храма - Дацана (полное название - Санкт-Петербургский Буддийский Храм "Дацан </a:t>
            </a:r>
            <a:r>
              <a:rPr lang="ru-RU" dirty="0" err="1"/>
              <a:t>Гунзэчойнэй</a:t>
            </a:r>
            <a:r>
              <a:rPr lang="ru-RU" dirty="0"/>
              <a:t>").</a:t>
            </a:r>
          </a:p>
        </p:txBody>
      </p:sp>
      <p:pic>
        <p:nvPicPr>
          <p:cNvPr id="15362" name="Picture 2" descr="C:\Users\виталик\Desktop\Dacan-18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97152"/>
            <a:ext cx="864096" cy="87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3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/>
          </a:bodyPr>
          <a:lstStyle/>
          <a:p>
            <a:r>
              <a:rPr lang="ru-RU" sz="2800" dirty="0"/>
              <a:t>Строил Дацан русский архитектор Г.В. Барановский, к работам которого относится также здание, в котором разместились один из старейших магазинов Санкт- Петербурга - «Елисеевский» и Санкт-Петербургский государственный академический театр Комедии им. Н. П. Акимова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437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 На строительство храма поступили немалые пожертвования - Его Святейшество </a:t>
            </a:r>
            <a:r>
              <a:rPr lang="ru-RU" dirty="0" err="1"/>
              <a:t>Далай</a:t>
            </a:r>
            <a:r>
              <a:rPr lang="ru-RU" dirty="0"/>
              <a:t> Лама XIII внимательно отнесся к постройке Дацана в далеком от Тибета Санкт-Петербурге и дал около 50 </a:t>
            </a:r>
            <a:r>
              <a:rPr lang="ru-RU" dirty="0" err="1"/>
              <a:t>тыс.рублей</a:t>
            </a:r>
            <a:r>
              <a:rPr lang="ru-RU" dirty="0"/>
              <a:t> золотом. В свою очередь, Лама </a:t>
            </a:r>
            <a:r>
              <a:rPr lang="ru-RU" dirty="0" err="1"/>
              <a:t>Агван</a:t>
            </a:r>
            <a:r>
              <a:rPr lang="ru-RU" dirty="0"/>
              <a:t> </a:t>
            </a:r>
            <a:r>
              <a:rPr lang="ru-RU" dirty="0" err="1"/>
              <a:t>Дорджиев</a:t>
            </a:r>
            <a:r>
              <a:rPr lang="ru-RU" dirty="0"/>
              <a:t> пожертвовал на строительство храма 30 тыс. рублей, кроме того некоторые суммы денег были пожертвованы бурятскими, </a:t>
            </a:r>
            <a:r>
              <a:rPr lang="ru-RU" dirty="0" err="1"/>
              <a:t>колмыцкими</a:t>
            </a:r>
            <a:r>
              <a:rPr lang="ru-RU" dirty="0"/>
              <a:t>, монгольскими, русскими и тувинскими буддистами.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521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1913 году здание Дацана было в основном построено, а 21 февраля 1913 года в нем состоялась первая буддийская служба. 2 мая 1914 года Николай II утвердил при монастыре штат духовенства в составе 9 человек. Настоятелем нового монастыря стал лама </a:t>
            </a:r>
            <a:r>
              <a:rPr lang="ru-RU" dirty="0" err="1"/>
              <a:t>Агван</a:t>
            </a:r>
            <a:r>
              <a:rPr lang="ru-RU" dirty="0"/>
              <a:t> </a:t>
            </a:r>
            <a:r>
              <a:rPr lang="ru-RU" dirty="0" err="1"/>
              <a:t>Дорджиев</a:t>
            </a:r>
            <a:r>
              <a:rPr lang="ru-RU" dirty="0"/>
              <a:t>. Таким образом, в Петербурге появился буддийский монастырь с постоянной общиной буддийских монахов.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416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077071"/>
            <a:ext cx="7408333" cy="2049091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архитектуре буддийского храма соединились классические тибетские каноны и европейский северный модерн</a:t>
            </a:r>
            <a:r>
              <a:rPr lang="ru-RU" dirty="0" smtClean="0"/>
              <a:t>.</a:t>
            </a:r>
          </a:p>
          <a:p>
            <a:r>
              <a:rPr lang="ru-RU" dirty="0"/>
              <a:t>Материалы для отделки фасадов (разные сорта грубоколотого гранита, облицовочный кирпич, глазурованная плитка) были выбраны неслучайно - этот несомненно удачный выбор придал тибетской архитектуре новые, северные, петербургские тона.</a:t>
            </a:r>
          </a:p>
        </p:txBody>
      </p:sp>
      <p:pic>
        <p:nvPicPr>
          <p:cNvPr id="16386" name="Picture 2" descr="C:\Users\виталик\Desktop\full_200604271229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032428"/>
            <a:ext cx="1396380" cy="120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виталик\Desktop\full_200604271241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007" y="2451819"/>
            <a:ext cx="984385" cy="12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виталик\Desktop\full_20060427123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822017"/>
            <a:ext cx="2006593" cy="84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008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077072"/>
            <a:ext cx="7408333" cy="237626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Главный южный фасад, украшенный портиком из 4-ех квадратных в сечении столбов спрятан за кирпичной оградой. Фрагмент декора фасада храма представлен на фотографии в нашем музее. На фронтоне у </a:t>
            </a:r>
            <a:r>
              <a:rPr lang="ru-RU" dirty="0" err="1"/>
              <a:t>восьмирадиусного</a:t>
            </a:r>
            <a:r>
              <a:rPr lang="ru-RU" dirty="0"/>
              <a:t> колеса - символа стремления к совершенству - замерли две лани. Эта традиционная для буддизма композиция напоминает о первой проповеди Будды. На карнизах храма установлены золоченые фигуры «победоносного знамени», напоминающие по форме закрытые с обеих сторон цилиндры. Это символы утверждения буддийской веры. Северный фасад представляет 4-этажную башню, которую венчает невысокий шпиль из золоченой меди - </a:t>
            </a:r>
            <a:r>
              <a:rPr lang="ru-RU" dirty="0" err="1"/>
              <a:t>ганджира</a:t>
            </a:r>
            <a:r>
              <a:rPr lang="ru-RU" dirty="0"/>
              <a:t>.</a:t>
            </a:r>
          </a:p>
        </p:txBody>
      </p:sp>
      <p:pic>
        <p:nvPicPr>
          <p:cNvPr id="17410" name="Picture 2" descr="C:\Users\виталик\Desktop\daz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8"/>
            <a:ext cx="3910509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928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италик\Desktop\Dacan_18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140" y="3356992"/>
            <a:ext cx="388843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673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виталик\Desktop\full_200604271229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365104"/>
            <a:ext cx="3744416" cy="122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36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Ганджир</a:t>
            </a:r>
            <a:endParaRPr lang="ru-RU" dirty="0"/>
          </a:p>
        </p:txBody>
      </p:sp>
      <p:pic>
        <p:nvPicPr>
          <p:cNvPr id="4098" name="Picture 2" descr="C:\Users\виталик\Desktop\006_ganji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251966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827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виталик\Desktop\Dacan-18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56992"/>
            <a:ext cx="2016224" cy="104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320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италик\Desktop\007_front 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858585"/>
            <a:ext cx="1656184" cy="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виталик\Desktop\003_windo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149" y="2459377"/>
            <a:ext cx="1381405" cy="145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виталик\Desktop\008_decoration frag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564904"/>
            <a:ext cx="2956099" cy="124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виталик\Desktop\full_200604271229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625882"/>
            <a:ext cx="1715988" cy="119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431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Внутри храма обращают на себя внимание красивые цветные витражи плафона и ограждения светового проема с буддийскими символами, а также выложенный многоцветными плитками пол в главном зале.</a:t>
            </a:r>
          </a:p>
        </p:txBody>
      </p:sp>
      <p:pic>
        <p:nvPicPr>
          <p:cNvPr id="10242" name="Picture 2" descr="C:\Users\виталик\Desktop\full_20060427123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569722"/>
            <a:ext cx="1706000" cy="13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виталик\Desktop\full_20060427123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69721"/>
            <a:ext cx="1584176" cy="13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129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виталик\Desktop\i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852936"/>
            <a:ext cx="2520280" cy="118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28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908721"/>
            <a:ext cx="7408333" cy="2232248"/>
          </a:xfrm>
        </p:spPr>
        <p:txBody>
          <a:bodyPr/>
          <a:lstStyle/>
          <a:p>
            <a:r>
              <a:rPr lang="ru-RU" dirty="0"/>
              <a:t>особенной величавостью отличается алтарный зал - именно здесь проводятся хуралы (молебны), посетить которые может любой желающий.</a:t>
            </a:r>
          </a:p>
        </p:txBody>
      </p:sp>
      <p:pic>
        <p:nvPicPr>
          <p:cNvPr id="11266" name="Picture 2" descr="C:\Users\виталик\Desktop\dazan.spb_.ru-dugan-2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501008"/>
            <a:ext cx="1152128" cy="111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788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виталик\Desktop\full_200604271243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581128"/>
            <a:ext cx="5192688" cy="139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089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548680"/>
            <a:ext cx="7408333" cy="5577483"/>
          </a:xfrm>
        </p:spPr>
        <p:txBody>
          <a:bodyPr/>
          <a:lstStyle/>
          <a:p>
            <a:r>
              <a:rPr lang="ru-RU" dirty="0"/>
              <a:t>В этом зале находится много необычных для нашего глаза ритуальных артефактов: статуи разных размеров, книги, колокольчики, </a:t>
            </a:r>
            <a:r>
              <a:rPr lang="ru-RU" dirty="0" err="1"/>
              <a:t>ваджру</a:t>
            </a:r>
            <a:r>
              <a:rPr lang="ru-RU" dirty="0"/>
              <a:t>, четки и многое другое. Большое впечатление производят ритуальные статуи, выполненные, как правило, из позолоченной бронзы.</a:t>
            </a:r>
          </a:p>
        </p:txBody>
      </p:sp>
      <p:pic>
        <p:nvPicPr>
          <p:cNvPr id="12290" name="Picture 2" descr="C:\Users\виталик\Desktop\Dacan-17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861048"/>
            <a:ext cx="1872208" cy="168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03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виталик\Desktop\Dacan-17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501008"/>
            <a:ext cx="1728192" cy="6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314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993893"/>
          </a:xfrm>
        </p:spPr>
        <p:txBody>
          <a:bodyPr/>
          <a:lstStyle/>
          <a:p>
            <a:r>
              <a:rPr lang="ru-RU" dirty="0"/>
              <a:t> Статуя «Зеленая Тара» - проявление мудрости, сострадания, любви. Восседает на Лотусе и лунном диске. Правая рука на правом колене в жесте дарования, левая рука - в жесте прибежища. Держит в обеих руках стебель лотоса-</a:t>
            </a:r>
            <a:r>
              <a:rPr lang="ru-RU" dirty="0" err="1"/>
              <a:t>уткалы</a:t>
            </a:r>
            <a:r>
              <a:rPr lang="ru-RU" dirty="0"/>
              <a:t>, символа учения Будды. Правая нога вытянута, что указывает на готовность </a:t>
            </a:r>
            <a:r>
              <a:rPr lang="ru-RU" dirty="0" err="1"/>
              <a:t>придти</a:t>
            </a:r>
            <a:r>
              <a:rPr lang="ru-RU" dirty="0"/>
              <a:t> на помощь всем живым существам.</a:t>
            </a:r>
          </a:p>
        </p:txBody>
      </p:sp>
      <p:pic>
        <p:nvPicPr>
          <p:cNvPr id="7170" name="Picture 2" descr="C:\Users\виталик\Desktop\2e6ff845d6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80728"/>
            <a:ext cx="1152128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605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581128"/>
            <a:ext cx="7408333" cy="1545034"/>
          </a:xfrm>
        </p:spPr>
        <p:txBody>
          <a:bodyPr>
            <a:normAutofit/>
          </a:bodyPr>
          <a:lstStyle/>
          <a:p>
            <a:r>
              <a:rPr lang="ru-RU" dirty="0"/>
              <a:t>Будда (санскрит - «пробудившийся») в буддизме - существо, достигшее просветления (</a:t>
            </a:r>
            <a:r>
              <a:rPr lang="ru-RU" dirty="0" err="1" smtClean="0"/>
              <a:t>бодхи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8194" name="Picture 2" descr="C:\Users\виталик\Desktop\f88331558d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04864"/>
            <a:ext cx="2448272" cy="203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645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виталик\Desktop\lori-0000838879-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24944"/>
            <a:ext cx="2088232" cy="180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386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Буддийский храм серьезно пострадал в советский период. В 1935 году он был закрыт, а его основатель, бывший все годы эти годы и настоятелем, </a:t>
            </a:r>
            <a:r>
              <a:rPr lang="ru-RU" dirty="0" err="1"/>
              <a:t>Агван</a:t>
            </a:r>
            <a:r>
              <a:rPr lang="ru-RU" dirty="0"/>
              <a:t> </a:t>
            </a:r>
            <a:r>
              <a:rPr lang="ru-RU" dirty="0" err="1"/>
              <a:t>Лобсан</a:t>
            </a:r>
            <a:r>
              <a:rPr lang="ru-RU" dirty="0"/>
              <a:t> Доржиев и все священнослужители храма арестованы. В храме размещались последовательно радиостанция, исследовательские лаборатории Зоологического института и другие организации. Многие уникальные детали внешнего и внутреннего убранства были уничтожены.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786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Буддийский храм открыт для посещения</a:t>
            </a:r>
          </a:p>
          <a:p>
            <a:endParaRPr lang="ru-RU" dirty="0"/>
          </a:p>
          <a:p>
            <a:r>
              <a:rPr lang="ru-RU" dirty="0"/>
              <a:t> В 1990 году здание возвратили буддистам, и сейчас храм является действующим - здесь располагается община «Дацан </a:t>
            </a:r>
            <a:r>
              <a:rPr lang="ru-RU" dirty="0" err="1"/>
              <a:t>Гунзэчойнэй</a:t>
            </a:r>
            <a:r>
              <a:rPr lang="ru-RU" dirty="0"/>
              <a:t>». Тибетское слово «дацан» означает «монастырская школа», в которой монахи живут по законам </a:t>
            </a:r>
            <a:r>
              <a:rPr lang="ru-RU" dirty="0" err="1"/>
              <a:t>винаи</a:t>
            </a:r>
            <a:r>
              <a:rPr lang="ru-RU" dirty="0"/>
              <a:t> (канон монашеской дисциплины) и изучают различные разделы Учения. «</a:t>
            </a:r>
            <a:r>
              <a:rPr lang="ru-RU" dirty="0" err="1"/>
              <a:t>Гунзэчойнэй</a:t>
            </a:r>
            <a:r>
              <a:rPr lang="ru-RU" dirty="0"/>
              <a:t>» в переводе с тибетского означает «Источник Святого Учения </a:t>
            </a:r>
            <a:r>
              <a:rPr lang="ru-RU" dirty="0" err="1"/>
              <a:t>Всесострадающего</a:t>
            </a:r>
            <a:r>
              <a:rPr lang="ru-RU" dirty="0"/>
              <a:t> Владыки-Отшельника». Дацан принадлежит к школе </a:t>
            </a:r>
            <a:r>
              <a:rPr lang="ru-RU" dirty="0" err="1"/>
              <a:t>Гелугпа</a:t>
            </a:r>
            <a:r>
              <a:rPr lang="ru-RU" dirty="0"/>
              <a:t> и освящен в честь божества </a:t>
            </a:r>
            <a:r>
              <a:rPr lang="ru-RU" dirty="0" err="1"/>
              <a:t>Калачакра</a:t>
            </a:r>
            <a:r>
              <a:rPr lang="ru-RU" dirty="0"/>
              <a:t>. Дацан открыт для всех желающих каждый день с 10:00 до 19:00.</a:t>
            </a:r>
          </a:p>
        </p:txBody>
      </p:sp>
    </p:spTree>
    <p:extLst>
      <p:ext uri="{BB962C8B-B14F-4D97-AF65-F5344CB8AC3E}">
        <p14:creationId xmlns:p14="http://schemas.microsoft.com/office/powerpoint/2010/main" val="4709762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477</TotalTime>
  <Words>851</Words>
  <Application>Microsoft Office PowerPoint</Application>
  <PresentationFormat>Экран (4:3)</PresentationFormat>
  <Paragraphs>24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Волна</vt:lpstr>
      <vt:lpstr>Буддийский храм в Петербурге – уникальное сооружение в Европе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Буддийский храм</dc:title>
  <dc:creator>виталик</dc:creator>
  <cp:lastModifiedBy>446</cp:lastModifiedBy>
  <cp:revision>21</cp:revision>
  <dcterms:created xsi:type="dcterms:W3CDTF">2013-03-17T14:06:13Z</dcterms:created>
  <dcterms:modified xsi:type="dcterms:W3CDTF">2017-04-11T15:18:51Z</dcterms:modified>
</cp:coreProperties>
</file>