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9" r:id="rId2"/>
    <p:sldId id="293" r:id="rId3"/>
    <p:sldId id="258" r:id="rId4"/>
    <p:sldId id="261" r:id="rId5"/>
    <p:sldId id="260" r:id="rId6"/>
    <p:sldId id="262" r:id="rId7"/>
    <p:sldId id="284" r:id="rId8"/>
    <p:sldId id="285" r:id="rId9"/>
    <p:sldId id="264" r:id="rId10"/>
    <p:sldId id="265" r:id="rId11"/>
    <p:sldId id="266" r:id="rId12"/>
    <p:sldId id="267" r:id="rId13"/>
    <p:sldId id="282" r:id="rId14"/>
    <p:sldId id="283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91" r:id="rId29"/>
    <p:sldId id="287" r:id="rId30"/>
    <p:sldId id="289" r:id="rId31"/>
    <p:sldId id="290" r:id="rId32"/>
    <p:sldId id="281" r:id="rId33"/>
    <p:sldId id="292" r:id="rId34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ECBB66-5B19-4888-9A72-851AEF80D4DE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0A4C6A-B61C-4D4A-9DD7-D1E7E8F7A406}">
      <dgm:prSet phldrT="[Текст]" custT="1"/>
      <dgm:spPr/>
      <dgm:t>
        <a:bodyPr/>
        <a:lstStyle/>
        <a:p>
          <a:r>
            <a:rPr lang="ru-RU" sz="2400" b="1" dirty="0" err="1" smtClean="0"/>
            <a:t>Деятельностный</a:t>
          </a:r>
          <a:r>
            <a:rPr lang="ru-RU" sz="2400" b="1" dirty="0" smtClean="0"/>
            <a:t> подход</a:t>
          </a:r>
          <a:endParaRPr lang="ru-RU" sz="2400" b="1" dirty="0"/>
        </a:p>
      </dgm:t>
    </dgm:pt>
    <dgm:pt modelId="{3DB90252-626B-432E-A14F-EA4FE00B60F8}" type="parTrans" cxnId="{11B9B81F-64B4-4ECC-A7A5-8586DF1137D5}">
      <dgm:prSet/>
      <dgm:spPr/>
      <dgm:t>
        <a:bodyPr/>
        <a:lstStyle/>
        <a:p>
          <a:endParaRPr lang="ru-RU"/>
        </a:p>
      </dgm:t>
    </dgm:pt>
    <dgm:pt modelId="{B070A76F-2A5E-4A35-A87F-CA2434B0C0C4}" type="sibTrans" cxnId="{11B9B81F-64B4-4ECC-A7A5-8586DF1137D5}">
      <dgm:prSet/>
      <dgm:spPr/>
      <dgm:t>
        <a:bodyPr/>
        <a:lstStyle/>
        <a:p>
          <a:endParaRPr lang="ru-RU"/>
        </a:p>
      </dgm:t>
    </dgm:pt>
    <dgm:pt modelId="{0E441F2F-7A10-43A3-9B77-6F4B9B61DD7E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ru-RU" sz="1400" b="1" cap="small" baseline="0" dirty="0" smtClean="0"/>
            <a:t>Результаты</a:t>
          </a:r>
        </a:p>
        <a:p>
          <a:pPr>
            <a:spcAft>
              <a:spcPts val="0"/>
            </a:spcAft>
          </a:pPr>
          <a:r>
            <a:rPr lang="ru-RU" sz="1400" b="1" dirty="0" smtClean="0"/>
            <a:t> реальные виды деятельности, которыми учащийся должен овладеть к </a:t>
          </a:r>
        </a:p>
        <a:p>
          <a:pPr>
            <a:spcAft>
              <a:spcPts val="0"/>
            </a:spcAft>
          </a:pPr>
          <a:r>
            <a:rPr lang="ru-RU" sz="1400" b="1" dirty="0" smtClean="0"/>
            <a:t>концу начального обучения</a:t>
          </a:r>
        </a:p>
        <a:p>
          <a:pPr>
            <a:spcAft>
              <a:spcPct val="35000"/>
            </a:spcAft>
          </a:pPr>
          <a:endParaRPr lang="ru-RU" sz="1400" dirty="0"/>
        </a:p>
      </dgm:t>
    </dgm:pt>
    <dgm:pt modelId="{B3D1D07E-CEA1-493B-B4E9-85347B99B080}" type="parTrans" cxnId="{08EA79D3-224A-456E-98E2-09663C7C9530}">
      <dgm:prSet/>
      <dgm:spPr/>
      <dgm:t>
        <a:bodyPr/>
        <a:lstStyle/>
        <a:p>
          <a:endParaRPr lang="ru-RU"/>
        </a:p>
      </dgm:t>
    </dgm:pt>
    <dgm:pt modelId="{6763514D-FC3B-4AC0-9AB8-C5D3CACD3657}" type="sibTrans" cxnId="{08EA79D3-224A-456E-98E2-09663C7C9530}">
      <dgm:prSet/>
      <dgm:spPr/>
      <dgm:t>
        <a:bodyPr/>
        <a:lstStyle/>
        <a:p>
          <a:endParaRPr lang="ru-RU"/>
        </a:p>
      </dgm:t>
    </dgm:pt>
    <dgm:pt modelId="{6EA28620-60A2-4F03-A746-0428DE459D1C}">
      <dgm:prSet phldrT="[Текст]" custT="1"/>
      <dgm:spPr/>
      <dgm:t>
        <a:bodyPr/>
        <a:lstStyle/>
        <a:p>
          <a:r>
            <a:rPr lang="ru-RU" sz="2000" b="1" dirty="0" smtClean="0"/>
            <a:t>личностные</a:t>
          </a:r>
          <a:endParaRPr lang="ru-RU" sz="2000" b="1" dirty="0"/>
        </a:p>
      </dgm:t>
    </dgm:pt>
    <dgm:pt modelId="{341B9B60-AFAC-4D09-BC36-5B2042A3552A}" type="parTrans" cxnId="{94F9DCD8-8350-4DA4-89FE-FEDEAC85BD35}">
      <dgm:prSet/>
      <dgm:spPr/>
      <dgm:t>
        <a:bodyPr/>
        <a:lstStyle/>
        <a:p>
          <a:endParaRPr lang="ru-RU"/>
        </a:p>
      </dgm:t>
    </dgm:pt>
    <dgm:pt modelId="{A69B75EA-9ADC-4B5E-9486-5761ECF947DC}" type="sibTrans" cxnId="{94F9DCD8-8350-4DA4-89FE-FEDEAC85BD35}">
      <dgm:prSet/>
      <dgm:spPr/>
      <dgm:t>
        <a:bodyPr/>
        <a:lstStyle/>
        <a:p>
          <a:endParaRPr lang="ru-RU"/>
        </a:p>
      </dgm:t>
    </dgm:pt>
    <dgm:pt modelId="{8E4D6DE6-9D84-49CB-B622-23222486D482}">
      <dgm:prSet phldrT="[Текст]" custT="1"/>
      <dgm:spPr/>
      <dgm:t>
        <a:bodyPr/>
        <a:lstStyle/>
        <a:p>
          <a:r>
            <a:rPr lang="ru-RU" sz="2000" b="1" dirty="0" smtClean="0"/>
            <a:t>предметные</a:t>
          </a:r>
          <a:endParaRPr lang="ru-RU" sz="2000" b="1" dirty="0"/>
        </a:p>
      </dgm:t>
    </dgm:pt>
    <dgm:pt modelId="{18E7A75C-C300-4F4D-86EC-C6E74F1223B7}" type="parTrans" cxnId="{74CB8761-64CE-45C2-8D0D-A1A7D0EA49E2}">
      <dgm:prSet/>
      <dgm:spPr/>
      <dgm:t>
        <a:bodyPr/>
        <a:lstStyle/>
        <a:p>
          <a:endParaRPr lang="ru-RU"/>
        </a:p>
      </dgm:t>
    </dgm:pt>
    <dgm:pt modelId="{7318F54E-12F6-4306-AFB2-3484AD8C4978}" type="sibTrans" cxnId="{74CB8761-64CE-45C2-8D0D-A1A7D0EA49E2}">
      <dgm:prSet/>
      <dgm:spPr/>
      <dgm:t>
        <a:bodyPr/>
        <a:lstStyle/>
        <a:p>
          <a:endParaRPr lang="ru-RU"/>
        </a:p>
      </dgm:t>
    </dgm:pt>
    <dgm:pt modelId="{99CAEBD4-58E7-4731-8A19-9BB172EEACEC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ru-RU" sz="1400" b="1" cap="small" baseline="0" dirty="0" smtClean="0"/>
            <a:t>Универсальные учебные действия</a:t>
          </a:r>
        </a:p>
        <a:p>
          <a:pPr>
            <a:spcAft>
              <a:spcPts val="0"/>
            </a:spcAft>
          </a:pPr>
          <a:r>
            <a:rPr lang="ru-RU" sz="1400" b="1" dirty="0" smtClean="0"/>
            <a:t>«</a:t>
          </a:r>
          <a:r>
            <a:rPr lang="ru-RU" sz="1400" b="1" dirty="0" err="1" smtClean="0"/>
            <a:t>общеучебные</a:t>
          </a:r>
          <a:r>
            <a:rPr lang="ru-RU" sz="1400" b="1" dirty="0" smtClean="0"/>
            <a:t> умения», </a:t>
          </a:r>
        </a:p>
        <a:p>
          <a:pPr>
            <a:spcAft>
              <a:spcPts val="0"/>
            </a:spcAft>
          </a:pPr>
          <a:r>
            <a:rPr lang="ru-RU" sz="1400" b="1" dirty="0" smtClean="0"/>
            <a:t>«общие способы деятельности», «</a:t>
          </a:r>
          <a:r>
            <a:rPr lang="ru-RU" sz="1400" b="1" dirty="0" err="1" smtClean="0"/>
            <a:t>надпредметные</a:t>
          </a:r>
          <a:r>
            <a:rPr lang="ru-RU" sz="1400" b="1" dirty="0" smtClean="0"/>
            <a:t>  действия» </a:t>
          </a:r>
        </a:p>
        <a:p>
          <a:pPr>
            <a:spcAft>
              <a:spcPts val="0"/>
            </a:spcAft>
          </a:pPr>
          <a:r>
            <a:rPr lang="ru-RU" sz="1400" b="1" dirty="0" smtClean="0"/>
            <a:t> и  т.п.</a:t>
          </a:r>
          <a:endParaRPr lang="ru-RU" sz="1400" b="1" dirty="0"/>
        </a:p>
      </dgm:t>
    </dgm:pt>
    <dgm:pt modelId="{E3DBC8A5-63EE-469F-901E-C03962EC5E25}" type="parTrans" cxnId="{9C7C3786-374A-418F-A718-C59D5DB2BD56}">
      <dgm:prSet/>
      <dgm:spPr/>
      <dgm:t>
        <a:bodyPr/>
        <a:lstStyle/>
        <a:p>
          <a:endParaRPr lang="ru-RU"/>
        </a:p>
      </dgm:t>
    </dgm:pt>
    <dgm:pt modelId="{88BE183D-593D-4DCB-A31D-2A0E4379571C}" type="sibTrans" cxnId="{9C7C3786-374A-418F-A718-C59D5DB2BD56}">
      <dgm:prSet/>
      <dgm:spPr/>
      <dgm:t>
        <a:bodyPr/>
        <a:lstStyle/>
        <a:p>
          <a:endParaRPr lang="ru-RU"/>
        </a:p>
      </dgm:t>
    </dgm:pt>
    <dgm:pt modelId="{64836D85-50E5-4BE3-9EC2-4C5AFC50F768}">
      <dgm:prSet phldrT="[Текст]" custT="1"/>
      <dgm:spPr/>
      <dgm:t>
        <a:bodyPr/>
        <a:lstStyle/>
        <a:p>
          <a:r>
            <a:rPr lang="ru-RU" sz="1600" b="1" dirty="0" smtClean="0"/>
            <a:t>отдельная  программа -  программа  формирования  универсальных  учебных  действий УУД</a:t>
          </a:r>
          <a:endParaRPr lang="ru-RU" sz="1600" b="1" dirty="0"/>
        </a:p>
      </dgm:t>
    </dgm:pt>
    <dgm:pt modelId="{CC33AA1B-C8B0-4723-86AF-849277121998}" type="parTrans" cxnId="{6273B5F4-1572-4C3A-9488-9E2DC16194D8}">
      <dgm:prSet/>
      <dgm:spPr/>
      <dgm:t>
        <a:bodyPr/>
        <a:lstStyle/>
        <a:p>
          <a:endParaRPr lang="ru-RU"/>
        </a:p>
      </dgm:t>
    </dgm:pt>
    <dgm:pt modelId="{E55C2EA4-3909-424C-89FE-B6CB9BFBDB98}" type="sibTrans" cxnId="{6273B5F4-1572-4C3A-9488-9E2DC16194D8}">
      <dgm:prSet/>
      <dgm:spPr/>
      <dgm:t>
        <a:bodyPr/>
        <a:lstStyle/>
        <a:p>
          <a:endParaRPr lang="ru-RU"/>
        </a:p>
      </dgm:t>
    </dgm:pt>
    <dgm:pt modelId="{D6E27033-531B-45E7-AE4C-525C005811A1}">
      <dgm:prSet custT="1"/>
      <dgm:spPr/>
      <dgm:t>
        <a:bodyPr/>
        <a:lstStyle/>
        <a:p>
          <a:r>
            <a:rPr lang="ru-RU" sz="2000" b="1" dirty="0" err="1" smtClean="0"/>
            <a:t>метапредметные</a:t>
          </a:r>
          <a:endParaRPr lang="ru-RU" sz="2000" b="1" dirty="0"/>
        </a:p>
      </dgm:t>
    </dgm:pt>
    <dgm:pt modelId="{1F7C3161-F0D9-4F13-8311-1043EE25C145}" type="parTrans" cxnId="{5D53B216-EC31-44F1-9A83-2B0F548C1A90}">
      <dgm:prSet/>
      <dgm:spPr/>
      <dgm:t>
        <a:bodyPr/>
        <a:lstStyle/>
        <a:p>
          <a:endParaRPr lang="ru-RU"/>
        </a:p>
      </dgm:t>
    </dgm:pt>
    <dgm:pt modelId="{C6AD2A62-2C55-4C88-82B5-6083FE9C0973}" type="sibTrans" cxnId="{5D53B216-EC31-44F1-9A83-2B0F548C1A90}">
      <dgm:prSet/>
      <dgm:spPr/>
      <dgm:t>
        <a:bodyPr/>
        <a:lstStyle/>
        <a:p>
          <a:endParaRPr lang="ru-RU"/>
        </a:p>
      </dgm:t>
    </dgm:pt>
    <dgm:pt modelId="{D3664DDA-2562-468A-877F-B278F59A6694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/>
            <a:t>Информационные+</a:t>
          </a:r>
        </a:p>
        <a:p>
          <a:pPr>
            <a:spcAft>
              <a:spcPts val="0"/>
            </a:spcAft>
          </a:pPr>
          <a:r>
            <a:rPr lang="ru-RU" sz="1800" b="1" dirty="0" smtClean="0"/>
            <a:t>коммуникативные технологии</a:t>
          </a:r>
          <a:endParaRPr lang="ru-RU" sz="1800" b="1" dirty="0"/>
        </a:p>
      </dgm:t>
    </dgm:pt>
    <dgm:pt modelId="{6563D8BE-B9BA-4EE3-8C21-746886EA07CA}" type="parTrans" cxnId="{83FB1762-06C5-4B7F-8500-6011EC986046}">
      <dgm:prSet/>
      <dgm:spPr/>
      <dgm:t>
        <a:bodyPr/>
        <a:lstStyle/>
        <a:p>
          <a:endParaRPr lang="ru-RU"/>
        </a:p>
      </dgm:t>
    </dgm:pt>
    <dgm:pt modelId="{BFF40E00-C402-4DB5-A722-6BB53A23C9F3}" type="sibTrans" cxnId="{83FB1762-06C5-4B7F-8500-6011EC986046}">
      <dgm:prSet/>
      <dgm:spPr/>
      <dgm:t>
        <a:bodyPr/>
        <a:lstStyle/>
        <a:p>
          <a:endParaRPr lang="ru-RU"/>
        </a:p>
      </dgm:t>
    </dgm:pt>
    <dgm:pt modelId="{4DB8AB6A-F3F9-4E83-A7FC-AA0259AC7411}" type="pres">
      <dgm:prSet presAssocID="{A8ECBB66-5B19-4888-9A72-851AEF80D4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9BE0192-406D-430F-97B7-BCBD86EED412}" type="pres">
      <dgm:prSet presAssocID="{F80A4C6A-B61C-4D4A-9DD7-D1E7E8F7A406}" presName="hierRoot1" presStyleCnt="0"/>
      <dgm:spPr/>
    </dgm:pt>
    <dgm:pt modelId="{1C0E0374-D037-460D-9D22-765EAF8E873F}" type="pres">
      <dgm:prSet presAssocID="{F80A4C6A-B61C-4D4A-9DD7-D1E7E8F7A406}" presName="composite" presStyleCnt="0"/>
      <dgm:spPr/>
    </dgm:pt>
    <dgm:pt modelId="{6B26CCBC-0611-41DC-9E7C-DB9F684A13F6}" type="pres">
      <dgm:prSet presAssocID="{F80A4C6A-B61C-4D4A-9DD7-D1E7E8F7A406}" presName="background" presStyleLbl="node0" presStyleIdx="0" presStyleCnt="1"/>
      <dgm:spPr/>
    </dgm:pt>
    <dgm:pt modelId="{99D4ABDE-B304-4F5D-A0E9-2895BFDEB239}" type="pres">
      <dgm:prSet presAssocID="{F80A4C6A-B61C-4D4A-9DD7-D1E7E8F7A406}" presName="text" presStyleLbl="fgAcc0" presStyleIdx="0" presStyleCnt="1" custScaleX="520689" custScaleY="194480" custLinFactNeighborX="-4858" custLinFactNeighborY="-724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4BC516-61B8-4EB9-9E29-3B4096F719FF}" type="pres">
      <dgm:prSet presAssocID="{F80A4C6A-B61C-4D4A-9DD7-D1E7E8F7A406}" presName="hierChild2" presStyleCnt="0"/>
      <dgm:spPr/>
    </dgm:pt>
    <dgm:pt modelId="{93BF3C7B-29D3-4020-B0E4-4C3F20F3A951}" type="pres">
      <dgm:prSet presAssocID="{B3D1D07E-CEA1-493B-B4E9-85347B99B08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8049948-FC99-46A5-9679-E103E00E4EA5}" type="pres">
      <dgm:prSet presAssocID="{0E441F2F-7A10-43A3-9B77-6F4B9B61DD7E}" presName="hierRoot2" presStyleCnt="0"/>
      <dgm:spPr/>
    </dgm:pt>
    <dgm:pt modelId="{9F7A6305-982E-4B81-974F-558A8991F3FC}" type="pres">
      <dgm:prSet presAssocID="{0E441F2F-7A10-43A3-9B77-6F4B9B61DD7E}" presName="composite2" presStyleCnt="0"/>
      <dgm:spPr/>
    </dgm:pt>
    <dgm:pt modelId="{F781572D-D25B-4FED-A9CE-7AEC68E0C9EB}" type="pres">
      <dgm:prSet presAssocID="{0E441F2F-7A10-43A3-9B77-6F4B9B61DD7E}" presName="background2" presStyleLbl="node2" presStyleIdx="0" presStyleCnt="2"/>
      <dgm:spPr/>
    </dgm:pt>
    <dgm:pt modelId="{5F008958-655F-49CC-B5CD-2EEF8B5D9365}" type="pres">
      <dgm:prSet presAssocID="{0E441F2F-7A10-43A3-9B77-6F4B9B61DD7E}" presName="text2" presStyleLbl="fgAcc2" presStyleIdx="0" presStyleCnt="2" custScaleX="472258" custScaleY="391121" custLinFactNeighborX="-57330" custLinFactNeighborY="-340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2DDD7D-C905-452F-B2E5-E00121BDC190}" type="pres">
      <dgm:prSet presAssocID="{0E441F2F-7A10-43A3-9B77-6F4B9B61DD7E}" presName="hierChild3" presStyleCnt="0"/>
      <dgm:spPr/>
    </dgm:pt>
    <dgm:pt modelId="{BA68798E-A458-4BE0-8262-598C9844CD24}" type="pres">
      <dgm:prSet presAssocID="{341B9B60-AFAC-4D09-BC36-5B2042A3552A}" presName="Name17" presStyleLbl="parChTrans1D3" presStyleIdx="0" presStyleCnt="4"/>
      <dgm:spPr/>
      <dgm:t>
        <a:bodyPr/>
        <a:lstStyle/>
        <a:p>
          <a:endParaRPr lang="ru-RU"/>
        </a:p>
      </dgm:t>
    </dgm:pt>
    <dgm:pt modelId="{B200F2F6-24FA-46F1-BD16-7EC25B4F9446}" type="pres">
      <dgm:prSet presAssocID="{6EA28620-60A2-4F03-A746-0428DE459D1C}" presName="hierRoot3" presStyleCnt="0"/>
      <dgm:spPr/>
    </dgm:pt>
    <dgm:pt modelId="{E67AD143-E0AB-4C19-B0FF-61D61AA68126}" type="pres">
      <dgm:prSet presAssocID="{6EA28620-60A2-4F03-A746-0428DE459D1C}" presName="composite3" presStyleCnt="0"/>
      <dgm:spPr/>
    </dgm:pt>
    <dgm:pt modelId="{86387E65-6552-42BA-B943-6558CADD4261}" type="pres">
      <dgm:prSet presAssocID="{6EA28620-60A2-4F03-A746-0428DE459D1C}" presName="background3" presStyleLbl="node3" presStyleIdx="0" presStyleCnt="4"/>
      <dgm:spPr/>
    </dgm:pt>
    <dgm:pt modelId="{7A8E2CA9-AA88-4F75-B2E1-9A62AAE78713}" type="pres">
      <dgm:prSet presAssocID="{6EA28620-60A2-4F03-A746-0428DE459D1C}" presName="text3" presStyleLbl="fgAcc3" presStyleIdx="0" presStyleCnt="4" custScaleX="291455" custScaleY="116059" custLinFactNeighborX="21724" custLinFactNeighborY="648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1E9126-ECAE-4D5B-B6C4-99C9DC34FCC8}" type="pres">
      <dgm:prSet presAssocID="{6EA28620-60A2-4F03-A746-0428DE459D1C}" presName="hierChild4" presStyleCnt="0"/>
      <dgm:spPr/>
    </dgm:pt>
    <dgm:pt modelId="{10DE3ABA-B870-4ED2-8335-C551E1248DC3}" type="pres">
      <dgm:prSet presAssocID="{1F7C3161-F0D9-4F13-8311-1043EE25C145}" presName="Name17" presStyleLbl="parChTrans1D3" presStyleIdx="1" presStyleCnt="4"/>
      <dgm:spPr/>
      <dgm:t>
        <a:bodyPr/>
        <a:lstStyle/>
        <a:p>
          <a:endParaRPr lang="ru-RU"/>
        </a:p>
      </dgm:t>
    </dgm:pt>
    <dgm:pt modelId="{AEBF63E2-DAA2-4372-B57D-55C7DFC6A867}" type="pres">
      <dgm:prSet presAssocID="{D6E27033-531B-45E7-AE4C-525C005811A1}" presName="hierRoot3" presStyleCnt="0"/>
      <dgm:spPr/>
    </dgm:pt>
    <dgm:pt modelId="{CEA0E6A8-3817-45E6-8AA1-EC896D15C3C2}" type="pres">
      <dgm:prSet presAssocID="{D6E27033-531B-45E7-AE4C-525C005811A1}" presName="composite3" presStyleCnt="0"/>
      <dgm:spPr/>
    </dgm:pt>
    <dgm:pt modelId="{AE9F6F7A-1CE7-42FA-8BA3-7CBB154B6758}" type="pres">
      <dgm:prSet presAssocID="{D6E27033-531B-45E7-AE4C-525C005811A1}" presName="background3" presStyleLbl="node3" presStyleIdx="1" presStyleCnt="4"/>
      <dgm:spPr/>
    </dgm:pt>
    <dgm:pt modelId="{2BCC7E51-7C80-4E26-99A3-B12AEB4A2A30}" type="pres">
      <dgm:prSet presAssocID="{D6E27033-531B-45E7-AE4C-525C005811A1}" presName="text3" presStyleLbl="fgAcc3" presStyleIdx="1" presStyleCnt="4" custScaleX="384897" custScaleY="116604" custLinFactY="100000" custLinFactNeighborX="-81364" custLinFactNeighborY="1671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2FEE09-E164-4DCC-927A-9064AE5F3622}" type="pres">
      <dgm:prSet presAssocID="{D6E27033-531B-45E7-AE4C-525C005811A1}" presName="hierChild4" presStyleCnt="0"/>
      <dgm:spPr/>
    </dgm:pt>
    <dgm:pt modelId="{7A559B26-D916-4B30-927C-02C5DDFA336E}" type="pres">
      <dgm:prSet presAssocID="{18E7A75C-C300-4F4D-86EC-C6E74F1223B7}" presName="Name17" presStyleLbl="parChTrans1D3" presStyleIdx="2" presStyleCnt="4"/>
      <dgm:spPr/>
      <dgm:t>
        <a:bodyPr/>
        <a:lstStyle/>
        <a:p>
          <a:endParaRPr lang="ru-RU"/>
        </a:p>
      </dgm:t>
    </dgm:pt>
    <dgm:pt modelId="{ED883362-6C2D-4B1A-BDC8-6188C2DA03D0}" type="pres">
      <dgm:prSet presAssocID="{8E4D6DE6-9D84-49CB-B622-23222486D482}" presName="hierRoot3" presStyleCnt="0"/>
      <dgm:spPr/>
    </dgm:pt>
    <dgm:pt modelId="{4B8E4813-245C-43DB-A9CA-45E0E683BAAB}" type="pres">
      <dgm:prSet presAssocID="{8E4D6DE6-9D84-49CB-B622-23222486D482}" presName="composite3" presStyleCnt="0"/>
      <dgm:spPr/>
    </dgm:pt>
    <dgm:pt modelId="{A0DC5134-8B18-4BED-9A04-02CF1AF1D8E1}" type="pres">
      <dgm:prSet presAssocID="{8E4D6DE6-9D84-49CB-B622-23222486D482}" presName="background3" presStyleLbl="node3" presStyleIdx="2" presStyleCnt="4"/>
      <dgm:spPr/>
    </dgm:pt>
    <dgm:pt modelId="{74138FC8-289B-4A10-ACF0-E440A2440E76}" type="pres">
      <dgm:prSet presAssocID="{8E4D6DE6-9D84-49CB-B622-23222486D482}" presName="text3" presStyleLbl="fgAcc3" presStyleIdx="2" presStyleCnt="4" custScaleX="278694" custScaleY="99664" custLinFactX="-14618" custLinFactY="200000" custLinFactNeighborX="-100000" custLinFactNeighborY="263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00795C-9CCB-46E3-A81C-131574EC6CEC}" type="pres">
      <dgm:prSet presAssocID="{8E4D6DE6-9D84-49CB-B622-23222486D482}" presName="hierChild4" presStyleCnt="0"/>
      <dgm:spPr/>
    </dgm:pt>
    <dgm:pt modelId="{21D9C8FB-A8C4-4BB1-963C-3B79B7BD6BD0}" type="pres">
      <dgm:prSet presAssocID="{E3DBC8A5-63EE-469F-901E-C03962EC5E2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B4EA869-BB67-4909-9647-0AD01EB6B254}" type="pres">
      <dgm:prSet presAssocID="{99CAEBD4-58E7-4731-8A19-9BB172EEACEC}" presName="hierRoot2" presStyleCnt="0"/>
      <dgm:spPr/>
    </dgm:pt>
    <dgm:pt modelId="{C025E9B1-6D97-439D-9C79-B8586F2EFF64}" type="pres">
      <dgm:prSet presAssocID="{99CAEBD4-58E7-4731-8A19-9BB172EEACEC}" presName="composite2" presStyleCnt="0"/>
      <dgm:spPr/>
    </dgm:pt>
    <dgm:pt modelId="{44CDCC40-B19B-486A-A0AF-D52C18032960}" type="pres">
      <dgm:prSet presAssocID="{99CAEBD4-58E7-4731-8A19-9BB172EEACEC}" presName="background2" presStyleLbl="node2" presStyleIdx="1" presStyleCnt="2"/>
      <dgm:spPr/>
    </dgm:pt>
    <dgm:pt modelId="{E01A7568-C1EB-4BEC-A0CC-A8A51895A710}" type="pres">
      <dgm:prSet presAssocID="{99CAEBD4-58E7-4731-8A19-9BB172EEACEC}" presName="text2" presStyleLbl="fgAcc2" presStyleIdx="1" presStyleCnt="2" custScaleX="473249" custScaleY="411041" custLinFactNeighborX="3558" custLinFactNeighborY="-377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762C17-A0FC-4CC4-AFCF-50F2A9EF3D9C}" type="pres">
      <dgm:prSet presAssocID="{99CAEBD4-58E7-4731-8A19-9BB172EEACEC}" presName="hierChild3" presStyleCnt="0"/>
      <dgm:spPr/>
    </dgm:pt>
    <dgm:pt modelId="{441499A7-77A6-4E1C-9254-ACBBDF4B48BE}" type="pres">
      <dgm:prSet presAssocID="{CC33AA1B-C8B0-4723-86AF-849277121998}" presName="Name17" presStyleLbl="parChTrans1D3" presStyleIdx="3" presStyleCnt="4"/>
      <dgm:spPr/>
      <dgm:t>
        <a:bodyPr/>
        <a:lstStyle/>
        <a:p>
          <a:endParaRPr lang="ru-RU"/>
        </a:p>
      </dgm:t>
    </dgm:pt>
    <dgm:pt modelId="{4C595C3C-96B1-41F6-9E01-313460D9F8E9}" type="pres">
      <dgm:prSet presAssocID="{64836D85-50E5-4BE3-9EC2-4C5AFC50F768}" presName="hierRoot3" presStyleCnt="0"/>
      <dgm:spPr/>
    </dgm:pt>
    <dgm:pt modelId="{D296A7B0-6C6D-492C-A2C1-1B55A5AA0FC1}" type="pres">
      <dgm:prSet presAssocID="{64836D85-50E5-4BE3-9EC2-4C5AFC50F768}" presName="composite3" presStyleCnt="0"/>
      <dgm:spPr/>
    </dgm:pt>
    <dgm:pt modelId="{C7ABC2A6-2454-4A1B-BF10-D6890246A5DA}" type="pres">
      <dgm:prSet presAssocID="{64836D85-50E5-4BE3-9EC2-4C5AFC50F768}" presName="background3" presStyleLbl="node3" presStyleIdx="3" presStyleCnt="4"/>
      <dgm:spPr/>
    </dgm:pt>
    <dgm:pt modelId="{5BCC46E5-4601-41BF-B287-3B26ACACB4D4}" type="pres">
      <dgm:prSet presAssocID="{64836D85-50E5-4BE3-9EC2-4C5AFC50F768}" presName="text3" presStyleLbl="fgAcc3" presStyleIdx="3" presStyleCnt="4" custScaleX="476533" custScaleY="337994" custLinFactNeighborX="-1587" custLinFactNeighborY="26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9DABBE-AF21-4F72-9DC6-9F64B297F99E}" type="pres">
      <dgm:prSet presAssocID="{64836D85-50E5-4BE3-9EC2-4C5AFC50F768}" presName="hierChild4" presStyleCnt="0"/>
      <dgm:spPr/>
    </dgm:pt>
    <dgm:pt modelId="{AE1E83FA-A295-4B75-B8A6-282350E77D2E}" type="pres">
      <dgm:prSet presAssocID="{6563D8BE-B9BA-4EE3-8C21-746886EA07CA}" presName="Name23" presStyleLbl="parChTrans1D4" presStyleIdx="0" presStyleCnt="1"/>
      <dgm:spPr/>
      <dgm:t>
        <a:bodyPr/>
        <a:lstStyle/>
        <a:p>
          <a:endParaRPr lang="ru-RU"/>
        </a:p>
      </dgm:t>
    </dgm:pt>
    <dgm:pt modelId="{680BA290-D77A-4F3D-90A4-5FEC0D1A0FA2}" type="pres">
      <dgm:prSet presAssocID="{D3664DDA-2562-468A-877F-B278F59A6694}" presName="hierRoot4" presStyleCnt="0"/>
      <dgm:spPr/>
    </dgm:pt>
    <dgm:pt modelId="{BCD31BFF-B079-4D78-B54E-DDD9906A8F4D}" type="pres">
      <dgm:prSet presAssocID="{D3664DDA-2562-468A-877F-B278F59A6694}" presName="composite4" presStyleCnt="0"/>
      <dgm:spPr/>
    </dgm:pt>
    <dgm:pt modelId="{5B2F7EA8-BFAB-440E-AC76-42611C9B31C0}" type="pres">
      <dgm:prSet presAssocID="{D3664DDA-2562-468A-877F-B278F59A6694}" presName="background4" presStyleLbl="node4" presStyleIdx="0" presStyleCnt="1"/>
      <dgm:spPr/>
    </dgm:pt>
    <dgm:pt modelId="{98697AA1-A06D-4AF3-AAA1-09984692445D}" type="pres">
      <dgm:prSet presAssocID="{D3664DDA-2562-468A-877F-B278F59A6694}" presName="text4" presStyleLbl="fgAcc4" presStyleIdx="0" presStyleCnt="1" custScaleX="365951" custScaleY="243575" custLinFactY="13291" custLinFactNeighborX="262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437BFE-EF04-47B2-B5B9-41DD8FDF9790}" type="pres">
      <dgm:prSet presAssocID="{D3664DDA-2562-468A-877F-B278F59A6694}" presName="hierChild5" presStyleCnt="0"/>
      <dgm:spPr/>
    </dgm:pt>
  </dgm:ptLst>
  <dgm:cxnLst>
    <dgm:cxn modelId="{D35BD829-C51F-467B-814F-A7938354AA0D}" type="presOf" srcId="{D6E27033-531B-45E7-AE4C-525C005811A1}" destId="{2BCC7E51-7C80-4E26-99A3-B12AEB4A2A30}" srcOrd="0" destOrd="0" presId="urn:microsoft.com/office/officeart/2005/8/layout/hierarchy1"/>
    <dgm:cxn modelId="{94F9DCD8-8350-4DA4-89FE-FEDEAC85BD35}" srcId="{0E441F2F-7A10-43A3-9B77-6F4B9B61DD7E}" destId="{6EA28620-60A2-4F03-A746-0428DE459D1C}" srcOrd="0" destOrd="0" parTransId="{341B9B60-AFAC-4D09-BC36-5B2042A3552A}" sibTransId="{A69B75EA-9ADC-4B5E-9486-5761ECF947DC}"/>
    <dgm:cxn modelId="{9C7C3786-374A-418F-A718-C59D5DB2BD56}" srcId="{F80A4C6A-B61C-4D4A-9DD7-D1E7E8F7A406}" destId="{99CAEBD4-58E7-4731-8A19-9BB172EEACEC}" srcOrd="1" destOrd="0" parTransId="{E3DBC8A5-63EE-469F-901E-C03962EC5E25}" sibTransId="{88BE183D-593D-4DCB-A31D-2A0E4379571C}"/>
    <dgm:cxn modelId="{D7E7E187-6612-4740-A858-D1D6ACAC7C98}" type="presOf" srcId="{E3DBC8A5-63EE-469F-901E-C03962EC5E25}" destId="{21D9C8FB-A8C4-4BB1-963C-3B79B7BD6BD0}" srcOrd="0" destOrd="0" presId="urn:microsoft.com/office/officeart/2005/8/layout/hierarchy1"/>
    <dgm:cxn modelId="{74CB8761-64CE-45C2-8D0D-A1A7D0EA49E2}" srcId="{0E441F2F-7A10-43A3-9B77-6F4B9B61DD7E}" destId="{8E4D6DE6-9D84-49CB-B622-23222486D482}" srcOrd="2" destOrd="0" parTransId="{18E7A75C-C300-4F4D-86EC-C6E74F1223B7}" sibTransId="{7318F54E-12F6-4306-AFB2-3484AD8C4978}"/>
    <dgm:cxn modelId="{6BBF437E-A81F-436E-AB02-6BF694E1EE4D}" type="presOf" srcId="{F80A4C6A-B61C-4D4A-9DD7-D1E7E8F7A406}" destId="{99D4ABDE-B304-4F5D-A0E9-2895BFDEB239}" srcOrd="0" destOrd="0" presId="urn:microsoft.com/office/officeart/2005/8/layout/hierarchy1"/>
    <dgm:cxn modelId="{8B174DBD-54F6-4F2C-B37A-1B6FA9CF864E}" type="presOf" srcId="{99CAEBD4-58E7-4731-8A19-9BB172EEACEC}" destId="{E01A7568-C1EB-4BEC-A0CC-A8A51895A710}" srcOrd="0" destOrd="0" presId="urn:microsoft.com/office/officeart/2005/8/layout/hierarchy1"/>
    <dgm:cxn modelId="{A057AFA8-A03A-40C9-BD20-CC2EA8EA372D}" type="presOf" srcId="{B3D1D07E-CEA1-493B-B4E9-85347B99B080}" destId="{93BF3C7B-29D3-4020-B0E4-4C3F20F3A951}" srcOrd="0" destOrd="0" presId="urn:microsoft.com/office/officeart/2005/8/layout/hierarchy1"/>
    <dgm:cxn modelId="{124CC40D-08FE-4870-9F2A-4E1171018794}" type="presOf" srcId="{6563D8BE-B9BA-4EE3-8C21-746886EA07CA}" destId="{AE1E83FA-A295-4B75-B8A6-282350E77D2E}" srcOrd="0" destOrd="0" presId="urn:microsoft.com/office/officeart/2005/8/layout/hierarchy1"/>
    <dgm:cxn modelId="{11B9B81F-64B4-4ECC-A7A5-8586DF1137D5}" srcId="{A8ECBB66-5B19-4888-9A72-851AEF80D4DE}" destId="{F80A4C6A-B61C-4D4A-9DD7-D1E7E8F7A406}" srcOrd="0" destOrd="0" parTransId="{3DB90252-626B-432E-A14F-EA4FE00B60F8}" sibTransId="{B070A76F-2A5E-4A35-A87F-CA2434B0C0C4}"/>
    <dgm:cxn modelId="{36E6AB8D-58F7-4BE4-A03D-87066E0A249E}" type="presOf" srcId="{0E441F2F-7A10-43A3-9B77-6F4B9B61DD7E}" destId="{5F008958-655F-49CC-B5CD-2EEF8B5D9365}" srcOrd="0" destOrd="0" presId="urn:microsoft.com/office/officeart/2005/8/layout/hierarchy1"/>
    <dgm:cxn modelId="{FBCEFE97-F513-406B-A694-3122907501EC}" type="presOf" srcId="{341B9B60-AFAC-4D09-BC36-5B2042A3552A}" destId="{BA68798E-A458-4BE0-8262-598C9844CD24}" srcOrd="0" destOrd="0" presId="urn:microsoft.com/office/officeart/2005/8/layout/hierarchy1"/>
    <dgm:cxn modelId="{08EA79D3-224A-456E-98E2-09663C7C9530}" srcId="{F80A4C6A-B61C-4D4A-9DD7-D1E7E8F7A406}" destId="{0E441F2F-7A10-43A3-9B77-6F4B9B61DD7E}" srcOrd="0" destOrd="0" parTransId="{B3D1D07E-CEA1-493B-B4E9-85347B99B080}" sibTransId="{6763514D-FC3B-4AC0-9AB8-C5D3CACD3657}"/>
    <dgm:cxn modelId="{6273B5F4-1572-4C3A-9488-9E2DC16194D8}" srcId="{99CAEBD4-58E7-4731-8A19-9BB172EEACEC}" destId="{64836D85-50E5-4BE3-9EC2-4C5AFC50F768}" srcOrd="0" destOrd="0" parTransId="{CC33AA1B-C8B0-4723-86AF-849277121998}" sibTransId="{E55C2EA4-3909-424C-89FE-B6CB9BFBDB98}"/>
    <dgm:cxn modelId="{4D428B24-1C16-46AE-9078-86E83705C6E8}" type="presOf" srcId="{A8ECBB66-5B19-4888-9A72-851AEF80D4DE}" destId="{4DB8AB6A-F3F9-4E83-A7FC-AA0259AC7411}" srcOrd="0" destOrd="0" presId="urn:microsoft.com/office/officeart/2005/8/layout/hierarchy1"/>
    <dgm:cxn modelId="{42BB9F17-4705-445A-9ECD-6801A099CD66}" type="presOf" srcId="{D3664DDA-2562-468A-877F-B278F59A6694}" destId="{98697AA1-A06D-4AF3-AAA1-09984692445D}" srcOrd="0" destOrd="0" presId="urn:microsoft.com/office/officeart/2005/8/layout/hierarchy1"/>
    <dgm:cxn modelId="{5D53B216-EC31-44F1-9A83-2B0F548C1A90}" srcId="{0E441F2F-7A10-43A3-9B77-6F4B9B61DD7E}" destId="{D6E27033-531B-45E7-AE4C-525C005811A1}" srcOrd="1" destOrd="0" parTransId="{1F7C3161-F0D9-4F13-8311-1043EE25C145}" sibTransId="{C6AD2A62-2C55-4C88-82B5-6083FE9C0973}"/>
    <dgm:cxn modelId="{C8D53F8A-6B4F-4640-AEFC-D2EE9D42A65F}" type="presOf" srcId="{8E4D6DE6-9D84-49CB-B622-23222486D482}" destId="{74138FC8-289B-4A10-ACF0-E440A2440E76}" srcOrd="0" destOrd="0" presId="urn:microsoft.com/office/officeart/2005/8/layout/hierarchy1"/>
    <dgm:cxn modelId="{9DD74AB6-1A2E-4707-BE2F-39759C83D3F4}" type="presOf" srcId="{6EA28620-60A2-4F03-A746-0428DE459D1C}" destId="{7A8E2CA9-AA88-4F75-B2E1-9A62AAE78713}" srcOrd="0" destOrd="0" presId="urn:microsoft.com/office/officeart/2005/8/layout/hierarchy1"/>
    <dgm:cxn modelId="{83FB1762-06C5-4B7F-8500-6011EC986046}" srcId="{64836D85-50E5-4BE3-9EC2-4C5AFC50F768}" destId="{D3664DDA-2562-468A-877F-B278F59A6694}" srcOrd="0" destOrd="0" parTransId="{6563D8BE-B9BA-4EE3-8C21-746886EA07CA}" sibTransId="{BFF40E00-C402-4DB5-A722-6BB53A23C9F3}"/>
    <dgm:cxn modelId="{42780F9C-F3E4-4DCC-A594-16C089B1CDB3}" type="presOf" srcId="{1F7C3161-F0D9-4F13-8311-1043EE25C145}" destId="{10DE3ABA-B870-4ED2-8335-C551E1248DC3}" srcOrd="0" destOrd="0" presId="urn:microsoft.com/office/officeart/2005/8/layout/hierarchy1"/>
    <dgm:cxn modelId="{CB494B9B-0D0C-4AB3-962D-77BE28F3E064}" type="presOf" srcId="{18E7A75C-C300-4F4D-86EC-C6E74F1223B7}" destId="{7A559B26-D916-4B30-927C-02C5DDFA336E}" srcOrd="0" destOrd="0" presId="urn:microsoft.com/office/officeart/2005/8/layout/hierarchy1"/>
    <dgm:cxn modelId="{48473FDC-232E-4182-BF95-E287F9EDF7B6}" type="presOf" srcId="{64836D85-50E5-4BE3-9EC2-4C5AFC50F768}" destId="{5BCC46E5-4601-41BF-B287-3B26ACACB4D4}" srcOrd="0" destOrd="0" presId="urn:microsoft.com/office/officeart/2005/8/layout/hierarchy1"/>
    <dgm:cxn modelId="{E4D2427E-2CF6-4BD7-94C7-F7B8209CB07C}" type="presOf" srcId="{CC33AA1B-C8B0-4723-86AF-849277121998}" destId="{441499A7-77A6-4E1C-9254-ACBBDF4B48BE}" srcOrd="0" destOrd="0" presId="urn:microsoft.com/office/officeart/2005/8/layout/hierarchy1"/>
    <dgm:cxn modelId="{EDFA165D-6406-4601-89D7-38984672E724}" type="presParOf" srcId="{4DB8AB6A-F3F9-4E83-A7FC-AA0259AC7411}" destId="{B9BE0192-406D-430F-97B7-BCBD86EED412}" srcOrd="0" destOrd="0" presId="urn:microsoft.com/office/officeart/2005/8/layout/hierarchy1"/>
    <dgm:cxn modelId="{AC5431AA-2D66-49D2-AF0B-1E61B486D226}" type="presParOf" srcId="{B9BE0192-406D-430F-97B7-BCBD86EED412}" destId="{1C0E0374-D037-460D-9D22-765EAF8E873F}" srcOrd="0" destOrd="0" presId="urn:microsoft.com/office/officeart/2005/8/layout/hierarchy1"/>
    <dgm:cxn modelId="{5042DDE5-31E7-4ED3-993E-5F0F8175B030}" type="presParOf" srcId="{1C0E0374-D037-460D-9D22-765EAF8E873F}" destId="{6B26CCBC-0611-41DC-9E7C-DB9F684A13F6}" srcOrd="0" destOrd="0" presId="urn:microsoft.com/office/officeart/2005/8/layout/hierarchy1"/>
    <dgm:cxn modelId="{6ACA975E-9619-47FC-B0E7-BF8E7439CC4D}" type="presParOf" srcId="{1C0E0374-D037-460D-9D22-765EAF8E873F}" destId="{99D4ABDE-B304-4F5D-A0E9-2895BFDEB239}" srcOrd="1" destOrd="0" presId="urn:microsoft.com/office/officeart/2005/8/layout/hierarchy1"/>
    <dgm:cxn modelId="{CB32A6E5-2B55-423D-AD3A-DB62472A0AD4}" type="presParOf" srcId="{B9BE0192-406D-430F-97B7-BCBD86EED412}" destId="{764BC516-61B8-4EB9-9E29-3B4096F719FF}" srcOrd="1" destOrd="0" presId="urn:microsoft.com/office/officeart/2005/8/layout/hierarchy1"/>
    <dgm:cxn modelId="{8E13BA9E-3A3D-457F-B1F2-9BD83B65EC42}" type="presParOf" srcId="{764BC516-61B8-4EB9-9E29-3B4096F719FF}" destId="{93BF3C7B-29D3-4020-B0E4-4C3F20F3A951}" srcOrd="0" destOrd="0" presId="urn:microsoft.com/office/officeart/2005/8/layout/hierarchy1"/>
    <dgm:cxn modelId="{BE15EECA-606E-49EC-B248-CD283D9C2A89}" type="presParOf" srcId="{764BC516-61B8-4EB9-9E29-3B4096F719FF}" destId="{E8049948-FC99-46A5-9679-E103E00E4EA5}" srcOrd="1" destOrd="0" presId="urn:microsoft.com/office/officeart/2005/8/layout/hierarchy1"/>
    <dgm:cxn modelId="{D30F15F4-533D-4D10-93AA-3674390F1BA4}" type="presParOf" srcId="{E8049948-FC99-46A5-9679-E103E00E4EA5}" destId="{9F7A6305-982E-4B81-974F-558A8991F3FC}" srcOrd="0" destOrd="0" presId="urn:microsoft.com/office/officeart/2005/8/layout/hierarchy1"/>
    <dgm:cxn modelId="{C875E7FF-9110-412F-BD17-D2E92A1CC05A}" type="presParOf" srcId="{9F7A6305-982E-4B81-974F-558A8991F3FC}" destId="{F781572D-D25B-4FED-A9CE-7AEC68E0C9EB}" srcOrd="0" destOrd="0" presId="urn:microsoft.com/office/officeart/2005/8/layout/hierarchy1"/>
    <dgm:cxn modelId="{9DE3F6FA-5378-4FF4-A2D7-28CBCDF3F6CF}" type="presParOf" srcId="{9F7A6305-982E-4B81-974F-558A8991F3FC}" destId="{5F008958-655F-49CC-B5CD-2EEF8B5D9365}" srcOrd="1" destOrd="0" presId="urn:microsoft.com/office/officeart/2005/8/layout/hierarchy1"/>
    <dgm:cxn modelId="{D63394F7-EF42-42C6-BF31-D6874154B474}" type="presParOf" srcId="{E8049948-FC99-46A5-9679-E103E00E4EA5}" destId="{C02DDD7D-C905-452F-B2E5-E00121BDC190}" srcOrd="1" destOrd="0" presId="urn:microsoft.com/office/officeart/2005/8/layout/hierarchy1"/>
    <dgm:cxn modelId="{5C2EE571-F58A-49D1-9CD2-E46F2F8DFACF}" type="presParOf" srcId="{C02DDD7D-C905-452F-B2E5-E00121BDC190}" destId="{BA68798E-A458-4BE0-8262-598C9844CD24}" srcOrd="0" destOrd="0" presId="urn:microsoft.com/office/officeart/2005/8/layout/hierarchy1"/>
    <dgm:cxn modelId="{08DF08A4-4318-4E19-B7CC-77AACB4697F3}" type="presParOf" srcId="{C02DDD7D-C905-452F-B2E5-E00121BDC190}" destId="{B200F2F6-24FA-46F1-BD16-7EC25B4F9446}" srcOrd="1" destOrd="0" presId="urn:microsoft.com/office/officeart/2005/8/layout/hierarchy1"/>
    <dgm:cxn modelId="{C176C07C-CEBB-4B8A-9984-AAD258F5742A}" type="presParOf" srcId="{B200F2F6-24FA-46F1-BD16-7EC25B4F9446}" destId="{E67AD143-E0AB-4C19-B0FF-61D61AA68126}" srcOrd="0" destOrd="0" presId="urn:microsoft.com/office/officeart/2005/8/layout/hierarchy1"/>
    <dgm:cxn modelId="{7C9230DE-6C78-49D1-9FA0-61DA4DAB4AD6}" type="presParOf" srcId="{E67AD143-E0AB-4C19-B0FF-61D61AA68126}" destId="{86387E65-6552-42BA-B943-6558CADD4261}" srcOrd="0" destOrd="0" presId="urn:microsoft.com/office/officeart/2005/8/layout/hierarchy1"/>
    <dgm:cxn modelId="{DC22BAA2-3598-458D-A59F-8500739EA4F5}" type="presParOf" srcId="{E67AD143-E0AB-4C19-B0FF-61D61AA68126}" destId="{7A8E2CA9-AA88-4F75-B2E1-9A62AAE78713}" srcOrd="1" destOrd="0" presId="urn:microsoft.com/office/officeart/2005/8/layout/hierarchy1"/>
    <dgm:cxn modelId="{92999690-0A8A-4150-8228-C2DAC9701F8E}" type="presParOf" srcId="{B200F2F6-24FA-46F1-BD16-7EC25B4F9446}" destId="{8F1E9126-ECAE-4D5B-B6C4-99C9DC34FCC8}" srcOrd="1" destOrd="0" presId="urn:microsoft.com/office/officeart/2005/8/layout/hierarchy1"/>
    <dgm:cxn modelId="{CA73E437-B73E-4CE8-8467-EDA4F23A9569}" type="presParOf" srcId="{C02DDD7D-C905-452F-B2E5-E00121BDC190}" destId="{10DE3ABA-B870-4ED2-8335-C551E1248DC3}" srcOrd="2" destOrd="0" presId="urn:microsoft.com/office/officeart/2005/8/layout/hierarchy1"/>
    <dgm:cxn modelId="{449CBF05-E857-4F09-8D78-E4F7991B36AF}" type="presParOf" srcId="{C02DDD7D-C905-452F-B2E5-E00121BDC190}" destId="{AEBF63E2-DAA2-4372-B57D-55C7DFC6A867}" srcOrd="3" destOrd="0" presId="urn:microsoft.com/office/officeart/2005/8/layout/hierarchy1"/>
    <dgm:cxn modelId="{84E7569E-4E9F-4BE7-B2EB-600F247062AD}" type="presParOf" srcId="{AEBF63E2-DAA2-4372-B57D-55C7DFC6A867}" destId="{CEA0E6A8-3817-45E6-8AA1-EC896D15C3C2}" srcOrd="0" destOrd="0" presId="urn:microsoft.com/office/officeart/2005/8/layout/hierarchy1"/>
    <dgm:cxn modelId="{7DACB7C3-6275-4A28-9449-1AFA05E3BAA1}" type="presParOf" srcId="{CEA0E6A8-3817-45E6-8AA1-EC896D15C3C2}" destId="{AE9F6F7A-1CE7-42FA-8BA3-7CBB154B6758}" srcOrd="0" destOrd="0" presId="urn:microsoft.com/office/officeart/2005/8/layout/hierarchy1"/>
    <dgm:cxn modelId="{7730BB3E-6688-4528-A95D-F026CE4BFB1B}" type="presParOf" srcId="{CEA0E6A8-3817-45E6-8AA1-EC896D15C3C2}" destId="{2BCC7E51-7C80-4E26-99A3-B12AEB4A2A30}" srcOrd="1" destOrd="0" presId="urn:microsoft.com/office/officeart/2005/8/layout/hierarchy1"/>
    <dgm:cxn modelId="{3873B47E-F9A8-41CC-992F-59D967646338}" type="presParOf" srcId="{AEBF63E2-DAA2-4372-B57D-55C7DFC6A867}" destId="{0E2FEE09-E164-4DCC-927A-9064AE5F3622}" srcOrd="1" destOrd="0" presId="urn:microsoft.com/office/officeart/2005/8/layout/hierarchy1"/>
    <dgm:cxn modelId="{52EB7A56-0412-437E-8E88-B445543490DB}" type="presParOf" srcId="{C02DDD7D-C905-452F-B2E5-E00121BDC190}" destId="{7A559B26-D916-4B30-927C-02C5DDFA336E}" srcOrd="4" destOrd="0" presId="urn:microsoft.com/office/officeart/2005/8/layout/hierarchy1"/>
    <dgm:cxn modelId="{B31B7313-6794-4794-9784-F01B2A6F83A7}" type="presParOf" srcId="{C02DDD7D-C905-452F-B2E5-E00121BDC190}" destId="{ED883362-6C2D-4B1A-BDC8-6188C2DA03D0}" srcOrd="5" destOrd="0" presId="urn:microsoft.com/office/officeart/2005/8/layout/hierarchy1"/>
    <dgm:cxn modelId="{8CA02CF0-CE6C-467E-BB0C-DD317DBF970F}" type="presParOf" srcId="{ED883362-6C2D-4B1A-BDC8-6188C2DA03D0}" destId="{4B8E4813-245C-43DB-A9CA-45E0E683BAAB}" srcOrd="0" destOrd="0" presId="urn:microsoft.com/office/officeart/2005/8/layout/hierarchy1"/>
    <dgm:cxn modelId="{46F6D63E-45B9-4A21-AC92-3B90378F037D}" type="presParOf" srcId="{4B8E4813-245C-43DB-A9CA-45E0E683BAAB}" destId="{A0DC5134-8B18-4BED-9A04-02CF1AF1D8E1}" srcOrd="0" destOrd="0" presId="urn:microsoft.com/office/officeart/2005/8/layout/hierarchy1"/>
    <dgm:cxn modelId="{7D2FBB20-1CC4-4992-AA19-5B8808D3E4EF}" type="presParOf" srcId="{4B8E4813-245C-43DB-A9CA-45E0E683BAAB}" destId="{74138FC8-289B-4A10-ACF0-E440A2440E76}" srcOrd="1" destOrd="0" presId="urn:microsoft.com/office/officeart/2005/8/layout/hierarchy1"/>
    <dgm:cxn modelId="{23EBE232-3C72-48C5-ABE0-5B5FC4AB969C}" type="presParOf" srcId="{ED883362-6C2D-4B1A-BDC8-6188C2DA03D0}" destId="{3C00795C-9CCB-46E3-A81C-131574EC6CEC}" srcOrd="1" destOrd="0" presId="urn:microsoft.com/office/officeart/2005/8/layout/hierarchy1"/>
    <dgm:cxn modelId="{6897BB0D-A1A1-41F7-93A6-8FE2D5CF6134}" type="presParOf" srcId="{764BC516-61B8-4EB9-9E29-3B4096F719FF}" destId="{21D9C8FB-A8C4-4BB1-963C-3B79B7BD6BD0}" srcOrd="2" destOrd="0" presId="urn:microsoft.com/office/officeart/2005/8/layout/hierarchy1"/>
    <dgm:cxn modelId="{EA83CA2A-87DF-4774-9660-42FB2C673D2C}" type="presParOf" srcId="{764BC516-61B8-4EB9-9E29-3B4096F719FF}" destId="{9B4EA869-BB67-4909-9647-0AD01EB6B254}" srcOrd="3" destOrd="0" presId="urn:microsoft.com/office/officeart/2005/8/layout/hierarchy1"/>
    <dgm:cxn modelId="{221C52A8-5015-43AC-A0AB-FECA9139F9E9}" type="presParOf" srcId="{9B4EA869-BB67-4909-9647-0AD01EB6B254}" destId="{C025E9B1-6D97-439D-9C79-B8586F2EFF64}" srcOrd="0" destOrd="0" presId="urn:microsoft.com/office/officeart/2005/8/layout/hierarchy1"/>
    <dgm:cxn modelId="{56AB83D6-BB7D-414F-8BAD-20116C74F885}" type="presParOf" srcId="{C025E9B1-6D97-439D-9C79-B8586F2EFF64}" destId="{44CDCC40-B19B-486A-A0AF-D52C18032960}" srcOrd="0" destOrd="0" presId="urn:microsoft.com/office/officeart/2005/8/layout/hierarchy1"/>
    <dgm:cxn modelId="{53FEE9F0-A12C-42EE-8036-D0B9EAD3DB7D}" type="presParOf" srcId="{C025E9B1-6D97-439D-9C79-B8586F2EFF64}" destId="{E01A7568-C1EB-4BEC-A0CC-A8A51895A710}" srcOrd="1" destOrd="0" presId="urn:microsoft.com/office/officeart/2005/8/layout/hierarchy1"/>
    <dgm:cxn modelId="{9C573CF6-5F3D-4127-AA20-CD1D2F70BCEC}" type="presParOf" srcId="{9B4EA869-BB67-4909-9647-0AD01EB6B254}" destId="{4B762C17-A0FC-4CC4-AFCF-50F2A9EF3D9C}" srcOrd="1" destOrd="0" presId="urn:microsoft.com/office/officeart/2005/8/layout/hierarchy1"/>
    <dgm:cxn modelId="{8DEE19B6-2513-41EF-B3FC-AA447A7D26C0}" type="presParOf" srcId="{4B762C17-A0FC-4CC4-AFCF-50F2A9EF3D9C}" destId="{441499A7-77A6-4E1C-9254-ACBBDF4B48BE}" srcOrd="0" destOrd="0" presId="urn:microsoft.com/office/officeart/2005/8/layout/hierarchy1"/>
    <dgm:cxn modelId="{87B8B3A4-5120-4530-92A9-C302CFEB46EB}" type="presParOf" srcId="{4B762C17-A0FC-4CC4-AFCF-50F2A9EF3D9C}" destId="{4C595C3C-96B1-41F6-9E01-313460D9F8E9}" srcOrd="1" destOrd="0" presId="urn:microsoft.com/office/officeart/2005/8/layout/hierarchy1"/>
    <dgm:cxn modelId="{D4DB467A-9173-48DE-8E2E-53EFA27B4ACC}" type="presParOf" srcId="{4C595C3C-96B1-41F6-9E01-313460D9F8E9}" destId="{D296A7B0-6C6D-492C-A2C1-1B55A5AA0FC1}" srcOrd="0" destOrd="0" presId="urn:microsoft.com/office/officeart/2005/8/layout/hierarchy1"/>
    <dgm:cxn modelId="{4BFDF80C-9383-4A4B-B724-4ABD3846F4C7}" type="presParOf" srcId="{D296A7B0-6C6D-492C-A2C1-1B55A5AA0FC1}" destId="{C7ABC2A6-2454-4A1B-BF10-D6890246A5DA}" srcOrd="0" destOrd="0" presId="urn:microsoft.com/office/officeart/2005/8/layout/hierarchy1"/>
    <dgm:cxn modelId="{99FA8678-EF9D-4319-BBC2-11C1C9E07003}" type="presParOf" srcId="{D296A7B0-6C6D-492C-A2C1-1B55A5AA0FC1}" destId="{5BCC46E5-4601-41BF-B287-3B26ACACB4D4}" srcOrd="1" destOrd="0" presId="urn:microsoft.com/office/officeart/2005/8/layout/hierarchy1"/>
    <dgm:cxn modelId="{E8C1F9F1-ED44-4D0B-8539-C322F3CD8432}" type="presParOf" srcId="{4C595C3C-96B1-41F6-9E01-313460D9F8E9}" destId="{379DABBE-AF21-4F72-9DC6-9F64B297F99E}" srcOrd="1" destOrd="0" presId="urn:microsoft.com/office/officeart/2005/8/layout/hierarchy1"/>
    <dgm:cxn modelId="{4DB02601-AB67-44B9-A61E-FA657062BE94}" type="presParOf" srcId="{379DABBE-AF21-4F72-9DC6-9F64B297F99E}" destId="{AE1E83FA-A295-4B75-B8A6-282350E77D2E}" srcOrd="0" destOrd="0" presId="urn:microsoft.com/office/officeart/2005/8/layout/hierarchy1"/>
    <dgm:cxn modelId="{4D482ECA-9AB8-47B3-A346-21F07E65047E}" type="presParOf" srcId="{379DABBE-AF21-4F72-9DC6-9F64B297F99E}" destId="{680BA290-D77A-4F3D-90A4-5FEC0D1A0FA2}" srcOrd="1" destOrd="0" presId="urn:microsoft.com/office/officeart/2005/8/layout/hierarchy1"/>
    <dgm:cxn modelId="{A3E020FF-3E44-42B4-BCCA-78529363932A}" type="presParOf" srcId="{680BA290-D77A-4F3D-90A4-5FEC0D1A0FA2}" destId="{BCD31BFF-B079-4D78-B54E-DDD9906A8F4D}" srcOrd="0" destOrd="0" presId="urn:microsoft.com/office/officeart/2005/8/layout/hierarchy1"/>
    <dgm:cxn modelId="{5119373C-5144-4046-AD06-921F3CBD7CEE}" type="presParOf" srcId="{BCD31BFF-B079-4D78-B54E-DDD9906A8F4D}" destId="{5B2F7EA8-BFAB-440E-AC76-42611C9B31C0}" srcOrd="0" destOrd="0" presId="urn:microsoft.com/office/officeart/2005/8/layout/hierarchy1"/>
    <dgm:cxn modelId="{7D0AD821-C619-4A3E-B0EC-22942AFE31E5}" type="presParOf" srcId="{BCD31BFF-B079-4D78-B54E-DDD9906A8F4D}" destId="{98697AA1-A06D-4AF3-AAA1-09984692445D}" srcOrd="1" destOrd="0" presId="urn:microsoft.com/office/officeart/2005/8/layout/hierarchy1"/>
    <dgm:cxn modelId="{D75B3BDE-7FE9-4739-9BF2-61B5BB5C3F7C}" type="presParOf" srcId="{680BA290-D77A-4F3D-90A4-5FEC0D1A0FA2}" destId="{0B437BFE-EF04-47B2-B5B9-41DD8FDF979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14DAA6-5D9C-48CB-AB4F-AE316C61ECE9}" type="doc">
      <dgm:prSet loTypeId="urn:microsoft.com/office/officeart/2005/8/layout/pyramid2" loCatId="pyramid" qsTypeId="urn:microsoft.com/office/officeart/2005/8/quickstyle/3d7" qsCatId="3D" csTypeId="urn:microsoft.com/office/officeart/2005/8/colors/accent1_2" csCatId="accent1" phldr="1"/>
      <dgm:spPr/>
    </dgm:pt>
    <dgm:pt modelId="{A60B8377-B022-4623-972E-DFAE056F8A26}">
      <dgm:prSet phldrT="[Текст]" custT="1"/>
      <dgm:spPr/>
      <dgm:t>
        <a:bodyPr/>
        <a:lstStyle/>
        <a:p>
          <a:r>
            <a:rPr lang="ru-RU" sz="4400" b="1" dirty="0" smtClean="0">
              <a:solidFill>
                <a:schemeClr val="bg2"/>
              </a:solidFill>
            </a:rPr>
            <a:t>личностные</a:t>
          </a:r>
          <a:endParaRPr lang="ru-RU" sz="4400" b="1" dirty="0">
            <a:solidFill>
              <a:schemeClr val="bg2"/>
            </a:solidFill>
          </a:endParaRPr>
        </a:p>
      </dgm:t>
    </dgm:pt>
    <dgm:pt modelId="{EFBF50AE-7DA0-4644-AB80-E1DF5E83382A}" type="parTrans" cxnId="{34FB5243-09D8-43A7-A7A2-AE7A268EDF1D}">
      <dgm:prSet/>
      <dgm:spPr/>
      <dgm:t>
        <a:bodyPr/>
        <a:lstStyle/>
        <a:p>
          <a:endParaRPr lang="ru-RU"/>
        </a:p>
      </dgm:t>
    </dgm:pt>
    <dgm:pt modelId="{7EE8E0BC-887E-4BD4-BA10-42BA99B04B54}" type="sibTrans" cxnId="{34FB5243-09D8-43A7-A7A2-AE7A268EDF1D}">
      <dgm:prSet/>
      <dgm:spPr/>
      <dgm:t>
        <a:bodyPr/>
        <a:lstStyle/>
        <a:p>
          <a:endParaRPr lang="ru-RU"/>
        </a:p>
      </dgm:t>
    </dgm:pt>
    <dgm:pt modelId="{B8EE98F5-590D-4412-8CFF-ED4CEF50E4B3}">
      <dgm:prSet phldrT="[Текст]" custT="1"/>
      <dgm:spPr/>
      <dgm:t>
        <a:bodyPr anchor="t"/>
        <a:lstStyle/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готовность  и  способность  обучающихся  к 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саморазвитию,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 </a:t>
          </a:r>
          <a:r>
            <a:rPr lang="ru-RU" sz="1800" b="1" i="1" dirty="0" err="1" smtClean="0">
              <a:solidFill>
                <a:schemeClr val="bg2"/>
              </a:solidFill>
            </a:rPr>
            <a:t>сформированность</a:t>
          </a:r>
          <a:r>
            <a:rPr lang="ru-RU" sz="1800" b="1" i="1" dirty="0" smtClean="0">
              <a:solidFill>
                <a:schemeClr val="bg2"/>
              </a:solidFill>
            </a:rPr>
            <a:t> мотивации к обучению и познанию, 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ценностно-смысловые установки обучающихся, отражающие их индивидуально-личностные позиции,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социальные компетенции,  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личностные качества; </a:t>
          </a:r>
        </a:p>
        <a:p>
          <a:pPr algn="l">
            <a:spcAft>
              <a:spcPts val="0"/>
            </a:spcAft>
          </a:pPr>
          <a:r>
            <a:rPr lang="ru-RU" sz="1800" b="1" i="1" dirty="0" smtClean="0">
              <a:solidFill>
                <a:schemeClr val="bg2"/>
              </a:solidFill>
            </a:rPr>
            <a:t> </a:t>
          </a:r>
          <a:r>
            <a:rPr lang="ru-RU" sz="1800" b="1" i="1" dirty="0" err="1" smtClean="0">
              <a:solidFill>
                <a:schemeClr val="bg2"/>
              </a:solidFill>
            </a:rPr>
            <a:t>сформированность</a:t>
          </a:r>
          <a:r>
            <a:rPr lang="ru-RU" sz="1800" b="1" i="1" dirty="0" smtClean="0">
              <a:solidFill>
                <a:schemeClr val="bg2"/>
              </a:solidFill>
            </a:rPr>
            <a:t> основ гражданской идентичности. </a:t>
          </a:r>
          <a:endParaRPr lang="ru-RU" sz="1800" b="1" i="1" dirty="0">
            <a:solidFill>
              <a:schemeClr val="bg2"/>
            </a:solidFill>
          </a:endParaRPr>
        </a:p>
      </dgm:t>
    </dgm:pt>
    <dgm:pt modelId="{C86E48E4-0EA0-4A26-92C1-AC0AA5C3D182}" type="parTrans" cxnId="{C0F3C76B-4068-41EB-AAF2-16381D346455}">
      <dgm:prSet/>
      <dgm:spPr/>
      <dgm:t>
        <a:bodyPr/>
        <a:lstStyle/>
        <a:p>
          <a:endParaRPr lang="ru-RU"/>
        </a:p>
      </dgm:t>
    </dgm:pt>
    <dgm:pt modelId="{5718FB7F-74C3-4692-A857-49D3ED3D9C7B}" type="sibTrans" cxnId="{C0F3C76B-4068-41EB-AAF2-16381D346455}">
      <dgm:prSet/>
      <dgm:spPr/>
      <dgm:t>
        <a:bodyPr/>
        <a:lstStyle/>
        <a:p>
          <a:endParaRPr lang="ru-RU"/>
        </a:p>
      </dgm:t>
    </dgm:pt>
    <dgm:pt modelId="{760E9462-3093-478E-9CD1-29B4D86B2A41}" type="pres">
      <dgm:prSet presAssocID="{5D14DAA6-5D9C-48CB-AB4F-AE316C61ECE9}" presName="compositeShape" presStyleCnt="0">
        <dgm:presLayoutVars>
          <dgm:dir/>
          <dgm:resizeHandles/>
        </dgm:presLayoutVars>
      </dgm:prSet>
      <dgm:spPr/>
    </dgm:pt>
    <dgm:pt modelId="{6D391C0A-4EE1-47A6-BB76-B0E95D6EEC85}" type="pres">
      <dgm:prSet presAssocID="{5D14DAA6-5D9C-48CB-AB4F-AE316C61ECE9}" presName="pyramid" presStyleLbl="node1" presStyleIdx="0" presStyleCnt="1"/>
      <dgm:spPr/>
    </dgm:pt>
    <dgm:pt modelId="{BD225A0D-1D02-4C5C-845A-6336D5405C9C}" type="pres">
      <dgm:prSet presAssocID="{5D14DAA6-5D9C-48CB-AB4F-AE316C61ECE9}" presName="theList" presStyleCnt="0"/>
      <dgm:spPr/>
    </dgm:pt>
    <dgm:pt modelId="{54A8540F-6769-47A7-ACBA-6AF132CABB73}" type="pres">
      <dgm:prSet presAssocID="{A60B8377-B022-4623-972E-DFAE056F8A26}" presName="aNode" presStyleLbl="fgAcc1" presStyleIdx="0" presStyleCnt="2" custScaleY="68242" custLinFactNeighborX="366" custLinFactNeighborY="-58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B1CF4-E588-4935-93F5-51070485B693}" type="pres">
      <dgm:prSet presAssocID="{A60B8377-B022-4623-972E-DFAE056F8A26}" presName="aSpace" presStyleCnt="0"/>
      <dgm:spPr/>
    </dgm:pt>
    <dgm:pt modelId="{270E2CAF-5F12-4E95-989D-5A170F901389}" type="pres">
      <dgm:prSet presAssocID="{B8EE98F5-590D-4412-8CFF-ED4CEF50E4B3}" presName="aNode" presStyleLbl="fgAcc1" presStyleIdx="1" presStyleCnt="2" custScaleX="135747" custScaleY="165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32CAD-72D6-4BA9-A5FB-5DEAB34C7EC4}" type="pres">
      <dgm:prSet presAssocID="{B8EE98F5-590D-4412-8CFF-ED4CEF50E4B3}" presName="aSpace" presStyleCnt="0"/>
      <dgm:spPr/>
    </dgm:pt>
  </dgm:ptLst>
  <dgm:cxnLst>
    <dgm:cxn modelId="{4AE00260-AB89-402E-BC75-4588EEE71988}" type="presOf" srcId="{A60B8377-B022-4623-972E-DFAE056F8A26}" destId="{54A8540F-6769-47A7-ACBA-6AF132CABB73}" srcOrd="0" destOrd="0" presId="urn:microsoft.com/office/officeart/2005/8/layout/pyramid2"/>
    <dgm:cxn modelId="{34FB5243-09D8-43A7-A7A2-AE7A268EDF1D}" srcId="{5D14DAA6-5D9C-48CB-AB4F-AE316C61ECE9}" destId="{A60B8377-B022-4623-972E-DFAE056F8A26}" srcOrd="0" destOrd="0" parTransId="{EFBF50AE-7DA0-4644-AB80-E1DF5E83382A}" sibTransId="{7EE8E0BC-887E-4BD4-BA10-42BA99B04B54}"/>
    <dgm:cxn modelId="{E393350E-75C3-47DC-B89B-C080E5464452}" type="presOf" srcId="{5D14DAA6-5D9C-48CB-AB4F-AE316C61ECE9}" destId="{760E9462-3093-478E-9CD1-29B4D86B2A41}" srcOrd="0" destOrd="0" presId="urn:microsoft.com/office/officeart/2005/8/layout/pyramid2"/>
    <dgm:cxn modelId="{C0F3C76B-4068-41EB-AAF2-16381D346455}" srcId="{5D14DAA6-5D9C-48CB-AB4F-AE316C61ECE9}" destId="{B8EE98F5-590D-4412-8CFF-ED4CEF50E4B3}" srcOrd="1" destOrd="0" parTransId="{C86E48E4-0EA0-4A26-92C1-AC0AA5C3D182}" sibTransId="{5718FB7F-74C3-4692-A857-49D3ED3D9C7B}"/>
    <dgm:cxn modelId="{2B3312E6-0F0B-4183-A6BC-C39BBF5D65A8}" type="presOf" srcId="{B8EE98F5-590D-4412-8CFF-ED4CEF50E4B3}" destId="{270E2CAF-5F12-4E95-989D-5A170F901389}" srcOrd="0" destOrd="0" presId="urn:microsoft.com/office/officeart/2005/8/layout/pyramid2"/>
    <dgm:cxn modelId="{95BB3EA3-B850-49F5-831F-BE7E0D25C4C6}" type="presParOf" srcId="{760E9462-3093-478E-9CD1-29B4D86B2A41}" destId="{6D391C0A-4EE1-47A6-BB76-B0E95D6EEC85}" srcOrd="0" destOrd="0" presId="urn:microsoft.com/office/officeart/2005/8/layout/pyramid2"/>
    <dgm:cxn modelId="{1BF11F44-0402-409D-A6F0-F07A7A70CEF3}" type="presParOf" srcId="{760E9462-3093-478E-9CD1-29B4D86B2A41}" destId="{BD225A0D-1D02-4C5C-845A-6336D5405C9C}" srcOrd="1" destOrd="0" presId="urn:microsoft.com/office/officeart/2005/8/layout/pyramid2"/>
    <dgm:cxn modelId="{07E932DE-EB2D-4FAE-B207-56B4B01C6B78}" type="presParOf" srcId="{BD225A0D-1D02-4C5C-845A-6336D5405C9C}" destId="{54A8540F-6769-47A7-ACBA-6AF132CABB73}" srcOrd="0" destOrd="0" presId="urn:microsoft.com/office/officeart/2005/8/layout/pyramid2"/>
    <dgm:cxn modelId="{C043D8C4-55A7-48E6-8803-878854FAD401}" type="presParOf" srcId="{BD225A0D-1D02-4C5C-845A-6336D5405C9C}" destId="{063B1CF4-E588-4935-93F5-51070485B693}" srcOrd="1" destOrd="0" presId="urn:microsoft.com/office/officeart/2005/8/layout/pyramid2"/>
    <dgm:cxn modelId="{1EFB9C9A-BACA-471E-B086-90C6F7D0A7AF}" type="presParOf" srcId="{BD225A0D-1D02-4C5C-845A-6336D5405C9C}" destId="{270E2CAF-5F12-4E95-989D-5A170F901389}" srcOrd="2" destOrd="0" presId="urn:microsoft.com/office/officeart/2005/8/layout/pyramid2"/>
    <dgm:cxn modelId="{0CF8DA78-81C2-40E7-A31D-C27E6060357E}" type="presParOf" srcId="{BD225A0D-1D02-4C5C-845A-6336D5405C9C}" destId="{AC832CAD-72D6-4BA9-A5FB-5DEAB34C7EC4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9D031C-B33F-424E-B9A4-F9BFF3D88C2E}" type="doc">
      <dgm:prSet loTypeId="urn:microsoft.com/office/officeart/2005/8/layout/pyramid2" loCatId="pyramid" qsTypeId="urn:microsoft.com/office/officeart/2005/8/quickstyle/3d7" qsCatId="3D" csTypeId="urn:microsoft.com/office/officeart/2005/8/colors/accent1_2" csCatId="accent1" phldr="1"/>
      <dgm:spPr/>
    </dgm:pt>
    <dgm:pt modelId="{0D137489-3286-457D-84B1-6DFB12B9C791}">
      <dgm:prSet phldrT="[Текст]"/>
      <dgm:spPr/>
      <dgm:t>
        <a:bodyPr/>
        <a:lstStyle/>
        <a:p>
          <a:r>
            <a:rPr lang="ru-RU" b="1" dirty="0" err="1" smtClean="0"/>
            <a:t>метапредметные</a:t>
          </a:r>
          <a:endParaRPr lang="ru-RU" b="1" dirty="0"/>
        </a:p>
      </dgm:t>
    </dgm:pt>
    <dgm:pt modelId="{1FCB8C19-E593-4BEF-BC6F-62208713F8A6}" type="parTrans" cxnId="{13FEEC5C-4988-4F26-962C-2C52646B8442}">
      <dgm:prSet/>
      <dgm:spPr/>
      <dgm:t>
        <a:bodyPr/>
        <a:lstStyle/>
        <a:p>
          <a:endParaRPr lang="ru-RU"/>
        </a:p>
      </dgm:t>
    </dgm:pt>
    <dgm:pt modelId="{0B4826FB-6DF1-4368-BB14-324466C8754F}" type="sibTrans" cxnId="{13FEEC5C-4988-4F26-962C-2C52646B8442}">
      <dgm:prSet/>
      <dgm:spPr/>
      <dgm:t>
        <a:bodyPr/>
        <a:lstStyle/>
        <a:p>
          <a:endParaRPr lang="ru-RU"/>
        </a:p>
      </dgm:t>
    </dgm:pt>
    <dgm:pt modelId="{11D59193-CD7D-49F3-8D8A-DC03429948DA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500" dirty="0" smtClean="0"/>
            <a:t> </a:t>
          </a:r>
          <a:r>
            <a:rPr lang="ru-RU" sz="2000" dirty="0" smtClean="0"/>
            <a:t>освоенные обучающимися универсальные </a:t>
          </a:r>
        </a:p>
        <a:p>
          <a:pPr>
            <a:spcAft>
              <a:spcPts val="0"/>
            </a:spcAft>
          </a:pPr>
          <a:r>
            <a:rPr lang="ru-RU" sz="2000" dirty="0" smtClean="0"/>
            <a:t>учебные  действия </a:t>
          </a:r>
        </a:p>
        <a:p>
          <a:pPr>
            <a:spcAft>
              <a:spcPts val="0"/>
            </a:spcAft>
          </a:pPr>
          <a:r>
            <a:rPr lang="ru-RU" sz="2000" dirty="0" smtClean="0"/>
            <a:t>(познавательные,  регулятивные  и  коммуникативные), </a:t>
          </a:r>
        </a:p>
        <a:p>
          <a:pPr>
            <a:spcAft>
              <a:spcPts val="0"/>
            </a:spcAft>
          </a:pPr>
          <a:r>
            <a:rPr lang="ru-RU" sz="2000" dirty="0" smtClean="0"/>
            <a:t>обеспечивающие  овладение  ключевыми  компетенциями,  составляющими  основу </a:t>
          </a:r>
        </a:p>
        <a:p>
          <a:pPr>
            <a:spcAft>
              <a:spcPts val="0"/>
            </a:spcAft>
          </a:pPr>
          <a:r>
            <a:rPr lang="ru-RU" sz="2000" dirty="0" smtClean="0"/>
            <a:t>умения учиться, и </a:t>
          </a:r>
          <a:r>
            <a:rPr lang="ru-RU" sz="2000" dirty="0" err="1" smtClean="0"/>
            <a:t>межпредметными</a:t>
          </a:r>
          <a:r>
            <a:rPr lang="ru-RU" sz="2000" dirty="0" smtClean="0"/>
            <a:t> понятиями</a:t>
          </a:r>
          <a:endParaRPr lang="ru-RU" sz="2000" dirty="0"/>
        </a:p>
      </dgm:t>
    </dgm:pt>
    <dgm:pt modelId="{5DB83AAF-E106-43BE-A4AF-5D32310C599C}" type="parTrans" cxnId="{4A09DE0A-7A1E-4E25-A181-17A4E2542C48}">
      <dgm:prSet/>
      <dgm:spPr/>
      <dgm:t>
        <a:bodyPr/>
        <a:lstStyle/>
        <a:p>
          <a:endParaRPr lang="ru-RU"/>
        </a:p>
      </dgm:t>
    </dgm:pt>
    <dgm:pt modelId="{C5A565FE-0F3B-4478-899E-C246776F6E31}" type="sibTrans" cxnId="{4A09DE0A-7A1E-4E25-A181-17A4E2542C48}">
      <dgm:prSet/>
      <dgm:spPr/>
      <dgm:t>
        <a:bodyPr/>
        <a:lstStyle/>
        <a:p>
          <a:endParaRPr lang="ru-RU"/>
        </a:p>
      </dgm:t>
    </dgm:pt>
    <dgm:pt modelId="{F5641128-F50D-4298-AD44-A0E7204E596C}" type="pres">
      <dgm:prSet presAssocID="{FC9D031C-B33F-424E-B9A4-F9BFF3D88C2E}" presName="compositeShape" presStyleCnt="0">
        <dgm:presLayoutVars>
          <dgm:dir/>
          <dgm:resizeHandles/>
        </dgm:presLayoutVars>
      </dgm:prSet>
      <dgm:spPr/>
    </dgm:pt>
    <dgm:pt modelId="{ACE42DB7-B069-4D08-8935-3C8503382B91}" type="pres">
      <dgm:prSet presAssocID="{FC9D031C-B33F-424E-B9A4-F9BFF3D88C2E}" presName="pyramid" presStyleLbl="node1" presStyleIdx="0" presStyleCnt="1"/>
      <dgm:spPr/>
    </dgm:pt>
    <dgm:pt modelId="{E7D27836-1B0B-4116-8548-900BB08D6A7C}" type="pres">
      <dgm:prSet presAssocID="{FC9D031C-B33F-424E-B9A4-F9BFF3D88C2E}" presName="theList" presStyleCnt="0"/>
      <dgm:spPr/>
    </dgm:pt>
    <dgm:pt modelId="{166ACD63-2CD7-4D84-AAC0-06A785C0DFC8}" type="pres">
      <dgm:prSet presAssocID="{0D137489-3286-457D-84B1-6DFB12B9C791}" presName="aNode" presStyleLbl="fgAcc1" presStyleIdx="0" presStyleCnt="2" custScaleY="5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3BCB5-80C8-4E98-AE21-DB94FC02F7A2}" type="pres">
      <dgm:prSet presAssocID="{0D137489-3286-457D-84B1-6DFB12B9C791}" presName="aSpace" presStyleCnt="0"/>
      <dgm:spPr/>
    </dgm:pt>
    <dgm:pt modelId="{D783C34D-2B45-4E05-A081-6E5795CE3A8D}" type="pres">
      <dgm:prSet presAssocID="{11D59193-CD7D-49F3-8D8A-DC03429948DA}" presName="aNode" presStyleLbl="fgAcc1" presStyleIdx="1" presStyleCnt="2" custScaleX="137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2D302-2319-4ABA-AAB8-F59B3A7D4F09}" type="pres">
      <dgm:prSet presAssocID="{11D59193-CD7D-49F3-8D8A-DC03429948DA}" presName="aSpace" presStyleCnt="0"/>
      <dgm:spPr/>
    </dgm:pt>
  </dgm:ptLst>
  <dgm:cxnLst>
    <dgm:cxn modelId="{5E737A11-C986-412A-A9BB-D8CBAC252FD1}" type="presOf" srcId="{11D59193-CD7D-49F3-8D8A-DC03429948DA}" destId="{D783C34D-2B45-4E05-A081-6E5795CE3A8D}" srcOrd="0" destOrd="0" presId="urn:microsoft.com/office/officeart/2005/8/layout/pyramid2"/>
    <dgm:cxn modelId="{13FEEC5C-4988-4F26-962C-2C52646B8442}" srcId="{FC9D031C-B33F-424E-B9A4-F9BFF3D88C2E}" destId="{0D137489-3286-457D-84B1-6DFB12B9C791}" srcOrd="0" destOrd="0" parTransId="{1FCB8C19-E593-4BEF-BC6F-62208713F8A6}" sibTransId="{0B4826FB-6DF1-4368-BB14-324466C8754F}"/>
    <dgm:cxn modelId="{5A0F00BE-A014-4537-82DB-C844D07E9742}" type="presOf" srcId="{0D137489-3286-457D-84B1-6DFB12B9C791}" destId="{166ACD63-2CD7-4D84-AAC0-06A785C0DFC8}" srcOrd="0" destOrd="0" presId="urn:microsoft.com/office/officeart/2005/8/layout/pyramid2"/>
    <dgm:cxn modelId="{448641F7-36A9-4542-9C15-D7517201E10E}" type="presOf" srcId="{FC9D031C-B33F-424E-B9A4-F9BFF3D88C2E}" destId="{F5641128-F50D-4298-AD44-A0E7204E596C}" srcOrd="0" destOrd="0" presId="urn:microsoft.com/office/officeart/2005/8/layout/pyramid2"/>
    <dgm:cxn modelId="{4A09DE0A-7A1E-4E25-A181-17A4E2542C48}" srcId="{FC9D031C-B33F-424E-B9A4-F9BFF3D88C2E}" destId="{11D59193-CD7D-49F3-8D8A-DC03429948DA}" srcOrd="1" destOrd="0" parTransId="{5DB83AAF-E106-43BE-A4AF-5D32310C599C}" sibTransId="{C5A565FE-0F3B-4478-899E-C246776F6E31}"/>
    <dgm:cxn modelId="{5AD1063F-6028-4249-929F-06EC3C748914}" type="presParOf" srcId="{F5641128-F50D-4298-AD44-A0E7204E596C}" destId="{ACE42DB7-B069-4D08-8935-3C8503382B91}" srcOrd="0" destOrd="0" presId="urn:microsoft.com/office/officeart/2005/8/layout/pyramid2"/>
    <dgm:cxn modelId="{6C3F58DE-1B5E-4F55-A93E-D8714828DF2E}" type="presParOf" srcId="{F5641128-F50D-4298-AD44-A0E7204E596C}" destId="{E7D27836-1B0B-4116-8548-900BB08D6A7C}" srcOrd="1" destOrd="0" presId="urn:microsoft.com/office/officeart/2005/8/layout/pyramid2"/>
    <dgm:cxn modelId="{E702340E-8347-48A7-A96C-E82B3C56487E}" type="presParOf" srcId="{E7D27836-1B0B-4116-8548-900BB08D6A7C}" destId="{166ACD63-2CD7-4D84-AAC0-06A785C0DFC8}" srcOrd="0" destOrd="0" presId="urn:microsoft.com/office/officeart/2005/8/layout/pyramid2"/>
    <dgm:cxn modelId="{F0CBB0B2-E8F2-4917-A1A8-CCE8FEEFC89C}" type="presParOf" srcId="{E7D27836-1B0B-4116-8548-900BB08D6A7C}" destId="{F593BCB5-80C8-4E98-AE21-DB94FC02F7A2}" srcOrd="1" destOrd="0" presId="urn:microsoft.com/office/officeart/2005/8/layout/pyramid2"/>
    <dgm:cxn modelId="{0B9D1D93-CD53-4AFB-894C-1EBD4F0DF889}" type="presParOf" srcId="{E7D27836-1B0B-4116-8548-900BB08D6A7C}" destId="{D783C34D-2B45-4E05-A081-6E5795CE3A8D}" srcOrd="2" destOrd="0" presId="urn:microsoft.com/office/officeart/2005/8/layout/pyramid2"/>
    <dgm:cxn modelId="{200A181E-A191-40CD-826A-3C53B818D60B}" type="presParOf" srcId="{E7D27836-1B0B-4116-8548-900BB08D6A7C}" destId="{F322D302-2319-4ABA-AAB8-F59B3A7D4F09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D7CFDB-8A70-4266-9D66-D69F94DDCBDA}" type="doc">
      <dgm:prSet loTypeId="urn:microsoft.com/office/officeart/2005/8/layout/pyramid2" loCatId="pyramid" qsTypeId="urn:microsoft.com/office/officeart/2005/8/quickstyle/3d7" qsCatId="3D" csTypeId="urn:microsoft.com/office/officeart/2005/8/colors/accent1_2" csCatId="accent1" phldr="1"/>
      <dgm:spPr/>
    </dgm:pt>
    <dgm:pt modelId="{62CB3520-8E1E-4C58-82F9-5DCF47112589}">
      <dgm:prSet phldrT="[Текст]" custT="1"/>
      <dgm:spPr/>
      <dgm:t>
        <a:bodyPr/>
        <a:lstStyle/>
        <a:p>
          <a:r>
            <a:rPr lang="ru-RU" sz="3600" b="1" dirty="0" smtClean="0"/>
            <a:t>предметные</a:t>
          </a:r>
          <a:endParaRPr lang="ru-RU" sz="3600" b="1" dirty="0"/>
        </a:p>
      </dgm:t>
    </dgm:pt>
    <dgm:pt modelId="{C5DD15EB-1C6B-42E4-8BAD-B581385DAE2C}" type="parTrans" cxnId="{D1D048A0-2FB9-45C7-A48F-9220E79E8197}">
      <dgm:prSet/>
      <dgm:spPr/>
      <dgm:t>
        <a:bodyPr/>
        <a:lstStyle/>
        <a:p>
          <a:endParaRPr lang="ru-RU"/>
        </a:p>
      </dgm:t>
    </dgm:pt>
    <dgm:pt modelId="{8BE01EF0-E552-4597-94EB-DD1AC6CE8E65}" type="sibTrans" cxnId="{D1D048A0-2FB9-45C7-A48F-9220E79E8197}">
      <dgm:prSet/>
      <dgm:spPr/>
      <dgm:t>
        <a:bodyPr/>
        <a:lstStyle/>
        <a:p>
          <a:endParaRPr lang="ru-RU"/>
        </a:p>
      </dgm:t>
    </dgm:pt>
    <dgm:pt modelId="{E4B392E8-C21A-43F2-8B72-64C61CB9974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000" dirty="0" smtClean="0"/>
            <a:t>освоенный  обучающимися  в  ходе  изучения </a:t>
          </a:r>
        </a:p>
        <a:p>
          <a:pPr>
            <a:spcAft>
              <a:spcPts val="0"/>
            </a:spcAft>
          </a:pPr>
          <a:r>
            <a:rPr lang="ru-RU" sz="2000" dirty="0" smtClean="0"/>
            <a:t>учебного  предмета  опыт  специфической  для  данной  предметной  области  </a:t>
          </a:r>
        </a:p>
        <a:p>
          <a:pPr>
            <a:spcAft>
              <a:spcPts val="0"/>
            </a:spcAft>
          </a:pPr>
          <a:r>
            <a:rPr lang="ru-RU" sz="2000" dirty="0" smtClean="0"/>
            <a:t>деятельности по получению нового знания, его преобразованию и применению, </a:t>
          </a:r>
        </a:p>
        <a:p>
          <a:pPr>
            <a:spcAft>
              <a:spcPts val="0"/>
            </a:spcAft>
          </a:pPr>
          <a:r>
            <a:rPr lang="ru-RU" sz="2000" dirty="0" smtClean="0"/>
            <a:t>а также систему основополагающих элементов научного знания, лежащих в основе </a:t>
          </a:r>
        </a:p>
        <a:p>
          <a:pPr>
            <a:spcAft>
              <a:spcPts val="0"/>
            </a:spcAft>
          </a:pPr>
          <a:r>
            <a:rPr lang="ru-RU" sz="2000" dirty="0" smtClean="0"/>
            <a:t>современной научной картины мира.</a:t>
          </a:r>
          <a:endParaRPr lang="ru-RU" sz="2000" dirty="0"/>
        </a:p>
      </dgm:t>
    </dgm:pt>
    <dgm:pt modelId="{71BA0815-4189-474B-8054-E8441D77B160}" type="parTrans" cxnId="{BF266659-F8BE-4968-923A-FCEECA497C0B}">
      <dgm:prSet/>
      <dgm:spPr/>
      <dgm:t>
        <a:bodyPr/>
        <a:lstStyle/>
        <a:p>
          <a:endParaRPr lang="ru-RU"/>
        </a:p>
      </dgm:t>
    </dgm:pt>
    <dgm:pt modelId="{BA88E59A-A7E8-449E-A2D3-40DC7C8B1AD0}" type="sibTrans" cxnId="{BF266659-F8BE-4968-923A-FCEECA497C0B}">
      <dgm:prSet/>
      <dgm:spPr/>
      <dgm:t>
        <a:bodyPr/>
        <a:lstStyle/>
        <a:p>
          <a:endParaRPr lang="ru-RU"/>
        </a:p>
      </dgm:t>
    </dgm:pt>
    <dgm:pt modelId="{2F7BE149-5378-4913-B5C6-D0F2440699B2}" type="pres">
      <dgm:prSet presAssocID="{78D7CFDB-8A70-4266-9D66-D69F94DDCBDA}" presName="compositeShape" presStyleCnt="0">
        <dgm:presLayoutVars>
          <dgm:dir/>
          <dgm:resizeHandles/>
        </dgm:presLayoutVars>
      </dgm:prSet>
      <dgm:spPr/>
    </dgm:pt>
    <dgm:pt modelId="{2A73EA7A-F650-4171-A9A8-A2FEE33C6FAF}" type="pres">
      <dgm:prSet presAssocID="{78D7CFDB-8A70-4266-9D66-D69F94DDCBDA}" presName="pyramid" presStyleLbl="node1" presStyleIdx="0" presStyleCnt="1"/>
      <dgm:spPr/>
    </dgm:pt>
    <dgm:pt modelId="{66E8F388-A1AC-4758-A601-63EC8E35A4F5}" type="pres">
      <dgm:prSet presAssocID="{78D7CFDB-8A70-4266-9D66-D69F94DDCBDA}" presName="theList" presStyleCnt="0"/>
      <dgm:spPr/>
    </dgm:pt>
    <dgm:pt modelId="{BE5157D5-06A0-4DBB-A6A2-745C549862C4}" type="pres">
      <dgm:prSet presAssocID="{62CB3520-8E1E-4C58-82F9-5DCF47112589}" presName="aNode" presStyleLbl="fgAcc1" presStyleIdx="0" presStyleCnt="2" custScaleY="46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E94DA-9A3C-49CD-B8E7-CED1915D7131}" type="pres">
      <dgm:prSet presAssocID="{62CB3520-8E1E-4C58-82F9-5DCF47112589}" presName="aSpace" presStyleCnt="0"/>
      <dgm:spPr/>
    </dgm:pt>
    <dgm:pt modelId="{4FF0D0E4-E3D5-4015-BE93-30A785E9D98F}" type="pres">
      <dgm:prSet presAssocID="{E4B392E8-C21A-43F2-8B72-64C61CB9974E}" presName="aNode" presStyleLbl="fgAcc1" presStyleIdx="1" presStyleCnt="2" custScaleX="146040" custScaleY="108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4F936-43B6-40F8-A844-05551222D447}" type="pres">
      <dgm:prSet presAssocID="{E4B392E8-C21A-43F2-8B72-64C61CB9974E}" presName="aSpace" presStyleCnt="0"/>
      <dgm:spPr/>
    </dgm:pt>
  </dgm:ptLst>
  <dgm:cxnLst>
    <dgm:cxn modelId="{BD4F8813-703F-4B23-B32C-F94542FB7CC2}" type="presOf" srcId="{78D7CFDB-8A70-4266-9D66-D69F94DDCBDA}" destId="{2F7BE149-5378-4913-B5C6-D0F2440699B2}" srcOrd="0" destOrd="0" presId="urn:microsoft.com/office/officeart/2005/8/layout/pyramid2"/>
    <dgm:cxn modelId="{BF266659-F8BE-4968-923A-FCEECA497C0B}" srcId="{78D7CFDB-8A70-4266-9D66-D69F94DDCBDA}" destId="{E4B392E8-C21A-43F2-8B72-64C61CB9974E}" srcOrd="1" destOrd="0" parTransId="{71BA0815-4189-474B-8054-E8441D77B160}" sibTransId="{BA88E59A-A7E8-449E-A2D3-40DC7C8B1AD0}"/>
    <dgm:cxn modelId="{D1D048A0-2FB9-45C7-A48F-9220E79E8197}" srcId="{78D7CFDB-8A70-4266-9D66-D69F94DDCBDA}" destId="{62CB3520-8E1E-4C58-82F9-5DCF47112589}" srcOrd="0" destOrd="0" parTransId="{C5DD15EB-1C6B-42E4-8BAD-B581385DAE2C}" sibTransId="{8BE01EF0-E552-4597-94EB-DD1AC6CE8E65}"/>
    <dgm:cxn modelId="{8F41DEF8-93DE-4881-B697-B7AF1CA516E0}" type="presOf" srcId="{62CB3520-8E1E-4C58-82F9-5DCF47112589}" destId="{BE5157D5-06A0-4DBB-A6A2-745C549862C4}" srcOrd="0" destOrd="0" presId="urn:microsoft.com/office/officeart/2005/8/layout/pyramid2"/>
    <dgm:cxn modelId="{62FDADEA-6033-457F-B463-D5364DF3F36C}" type="presOf" srcId="{E4B392E8-C21A-43F2-8B72-64C61CB9974E}" destId="{4FF0D0E4-E3D5-4015-BE93-30A785E9D98F}" srcOrd="0" destOrd="0" presId="urn:microsoft.com/office/officeart/2005/8/layout/pyramid2"/>
    <dgm:cxn modelId="{25581190-9796-460E-837A-64D6F260A142}" type="presParOf" srcId="{2F7BE149-5378-4913-B5C6-D0F2440699B2}" destId="{2A73EA7A-F650-4171-A9A8-A2FEE33C6FAF}" srcOrd="0" destOrd="0" presId="urn:microsoft.com/office/officeart/2005/8/layout/pyramid2"/>
    <dgm:cxn modelId="{D49BCA8B-337F-4B91-AD9E-FCAEEA45253A}" type="presParOf" srcId="{2F7BE149-5378-4913-B5C6-D0F2440699B2}" destId="{66E8F388-A1AC-4758-A601-63EC8E35A4F5}" srcOrd="1" destOrd="0" presId="urn:microsoft.com/office/officeart/2005/8/layout/pyramid2"/>
    <dgm:cxn modelId="{880F2D0C-60DD-4366-8A43-42B2ABDB1A30}" type="presParOf" srcId="{66E8F388-A1AC-4758-A601-63EC8E35A4F5}" destId="{BE5157D5-06A0-4DBB-A6A2-745C549862C4}" srcOrd="0" destOrd="0" presId="urn:microsoft.com/office/officeart/2005/8/layout/pyramid2"/>
    <dgm:cxn modelId="{A84CD0D9-A2E7-41B6-9318-3C2AF8CB448B}" type="presParOf" srcId="{66E8F388-A1AC-4758-A601-63EC8E35A4F5}" destId="{8AAE94DA-9A3C-49CD-B8E7-CED1915D7131}" srcOrd="1" destOrd="0" presId="urn:microsoft.com/office/officeart/2005/8/layout/pyramid2"/>
    <dgm:cxn modelId="{C1987692-C2DF-4A6A-8BA9-1851ED85DFD3}" type="presParOf" srcId="{66E8F388-A1AC-4758-A601-63EC8E35A4F5}" destId="{4FF0D0E4-E3D5-4015-BE93-30A785E9D98F}" srcOrd="2" destOrd="0" presId="urn:microsoft.com/office/officeart/2005/8/layout/pyramid2"/>
    <dgm:cxn modelId="{33221855-033A-432B-8178-3C8E8A10DE38}" type="presParOf" srcId="{66E8F388-A1AC-4758-A601-63EC8E35A4F5}" destId="{5B14F936-43B6-40F8-A844-05551222D447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499C4F-734E-4BB6-84B8-CBB6274C9A74}" type="doc">
      <dgm:prSet loTypeId="urn:microsoft.com/office/officeart/2005/8/layout/matrix1" loCatId="matrix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7FEF09-48A4-4EA6-AA1C-A2641F1DAED2}">
      <dgm:prSet phldrT="[Текст]"/>
      <dgm:spPr/>
      <dgm:t>
        <a:bodyPr/>
        <a:lstStyle/>
        <a:p>
          <a:r>
            <a:rPr lang="ru-RU" dirty="0" smtClean="0"/>
            <a:t>Достижение результатов ФГОС</a:t>
          </a:r>
          <a:endParaRPr lang="ru-RU" dirty="0"/>
        </a:p>
      </dgm:t>
    </dgm:pt>
    <dgm:pt modelId="{766CEC27-377F-42B1-9EEC-98B456637BB8}" type="parTrans" cxnId="{D151EAA6-0E06-4F57-9C98-41C68BCDC1AE}">
      <dgm:prSet/>
      <dgm:spPr/>
      <dgm:t>
        <a:bodyPr/>
        <a:lstStyle/>
        <a:p>
          <a:endParaRPr lang="ru-RU"/>
        </a:p>
      </dgm:t>
    </dgm:pt>
    <dgm:pt modelId="{B40BA38A-05AD-4CA5-9898-2B0E4B2DFD1A}" type="sibTrans" cxnId="{D151EAA6-0E06-4F57-9C98-41C68BCDC1AE}">
      <dgm:prSet/>
      <dgm:spPr/>
      <dgm:t>
        <a:bodyPr/>
        <a:lstStyle/>
        <a:p>
          <a:endParaRPr lang="ru-RU"/>
        </a:p>
      </dgm:t>
    </dgm:pt>
    <dgm:pt modelId="{0027CDD4-3EB1-4F88-907B-91EDC8D14518}">
      <dgm:prSet phldrT="[Текст]"/>
      <dgm:spPr/>
      <dgm:t>
        <a:bodyPr/>
        <a:lstStyle/>
        <a:p>
          <a:r>
            <a:rPr lang="ru-RU" dirty="0" smtClean="0"/>
            <a:t>ИКТ +Учебники и цифровые ресурсы</a:t>
          </a:r>
          <a:endParaRPr lang="ru-RU" dirty="0"/>
        </a:p>
      </dgm:t>
    </dgm:pt>
    <dgm:pt modelId="{2944C27A-7EC1-4D58-B097-A60B47B7B0DD}" type="parTrans" cxnId="{1F701746-232A-4F0A-9B14-88F33E8E7F1D}">
      <dgm:prSet/>
      <dgm:spPr/>
      <dgm:t>
        <a:bodyPr/>
        <a:lstStyle/>
        <a:p>
          <a:endParaRPr lang="ru-RU"/>
        </a:p>
      </dgm:t>
    </dgm:pt>
    <dgm:pt modelId="{7341BE0C-D74E-4046-B05B-C5BB6263D3BA}" type="sibTrans" cxnId="{1F701746-232A-4F0A-9B14-88F33E8E7F1D}">
      <dgm:prSet/>
      <dgm:spPr/>
      <dgm:t>
        <a:bodyPr/>
        <a:lstStyle/>
        <a:p>
          <a:endParaRPr lang="ru-RU"/>
        </a:p>
      </dgm:t>
    </dgm:pt>
    <dgm:pt modelId="{0399BD05-4509-4295-922E-FD31B73FABE3}">
      <dgm:prSet phldrT="[Текст]"/>
      <dgm:spPr/>
      <dgm:t>
        <a:bodyPr/>
        <a:lstStyle/>
        <a:p>
          <a:r>
            <a:rPr lang="ru-RU" dirty="0" smtClean="0"/>
            <a:t>Информационно-образовательная среда</a:t>
          </a:r>
          <a:endParaRPr lang="ru-RU" dirty="0"/>
        </a:p>
      </dgm:t>
    </dgm:pt>
    <dgm:pt modelId="{422DF8D3-186E-4E35-AC27-9105DA94841E}" type="parTrans" cxnId="{7216BF5B-D5C0-4F2E-BB6C-9B2F2DF79F2D}">
      <dgm:prSet/>
      <dgm:spPr/>
      <dgm:t>
        <a:bodyPr/>
        <a:lstStyle/>
        <a:p>
          <a:endParaRPr lang="ru-RU"/>
        </a:p>
      </dgm:t>
    </dgm:pt>
    <dgm:pt modelId="{94A01A04-DC79-4415-B159-4319099FBBA3}" type="sibTrans" cxnId="{7216BF5B-D5C0-4F2E-BB6C-9B2F2DF79F2D}">
      <dgm:prSet/>
      <dgm:spPr/>
      <dgm:t>
        <a:bodyPr/>
        <a:lstStyle/>
        <a:p>
          <a:endParaRPr lang="ru-RU"/>
        </a:p>
      </dgm:t>
    </dgm:pt>
    <dgm:pt modelId="{F32E75FE-433F-4428-AF30-D85532C61D54}">
      <dgm:prSet phldrT="[Текст]"/>
      <dgm:spPr/>
      <dgm:t>
        <a:bodyPr/>
        <a:lstStyle/>
        <a:p>
          <a:pPr>
            <a:spcAft>
              <a:spcPct val="35000"/>
            </a:spcAft>
          </a:pPr>
          <a:r>
            <a:rPr lang="ru-RU" dirty="0" smtClean="0"/>
            <a:t>Внеурочная деятельность</a:t>
          </a:r>
        </a:p>
        <a:p>
          <a:pPr>
            <a:spcAft>
              <a:spcPts val="0"/>
            </a:spcAft>
          </a:pPr>
          <a:r>
            <a:rPr lang="ru-RU" dirty="0" smtClean="0"/>
            <a:t>(спортивно-оздоровительное,  духовно-</a:t>
          </a:r>
        </a:p>
        <a:p>
          <a:pPr>
            <a:spcAft>
              <a:spcPts val="0"/>
            </a:spcAft>
          </a:pPr>
          <a:r>
            <a:rPr lang="ru-RU" dirty="0" smtClean="0"/>
            <a:t>нравственное, социальное, </a:t>
          </a:r>
          <a:r>
            <a:rPr lang="ru-RU" dirty="0" err="1" smtClean="0"/>
            <a:t>общеинтеллектуальное</a:t>
          </a:r>
          <a:r>
            <a:rPr lang="ru-RU" dirty="0" smtClean="0"/>
            <a:t>, общекультурное направления)</a:t>
          </a:r>
          <a:endParaRPr lang="ru-RU" dirty="0"/>
        </a:p>
      </dgm:t>
    </dgm:pt>
    <dgm:pt modelId="{0BE4EDE1-E3EE-4EFC-A2FC-78CFCEDCEF86}" type="parTrans" cxnId="{94A44B63-702D-43DC-B811-9FD15BFFE3FD}">
      <dgm:prSet/>
      <dgm:spPr/>
      <dgm:t>
        <a:bodyPr/>
        <a:lstStyle/>
        <a:p>
          <a:endParaRPr lang="ru-RU"/>
        </a:p>
      </dgm:t>
    </dgm:pt>
    <dgm:pt modelId="{B6893257-E4CC-4E58-B42D-9924B976FCEB}" type="sibTrans" cxnId="{94A44B63-702D-43DC-B811-9FD15BFFE3FD}">
      <dgm:prSet/>
      <dgm:spPr/>
      <dgm:t>
        <a:bodyPr/>
        <a:lstStyle/>
        <a:p>
          <a:endParaRPr lang="ru-RU"/>
        </a:p>
      </dgm:t>
    </dgm:pt>
    <dgm:pt modelId="{FB3CDA67-1568-484B-B5E8-3E34CB1E87EB}">
      <dgm:prSet phldrT="[Текст]"/>
      <dgm:spPr/>
      <dgm:t>
        <a:bodyPr/>
        <a:lstStyle/>
        <a:p>
          <a:r>
            <a:rPr lang="ru-RU" dirty="0" smtClean="0"/>
            <a:t>Материальная образовательная среда</a:t>
          </a:r>
          <a:endParaRPr lang="ru-RU" dirty="0"/>
        </a:p>
      </dgm:t>
    </dgm:pt>
    <dgm:pt modelId="{6275D7CC-A68F-4ECE-9BA5-EAB61D85CC26}" type="parTrans" cxnId="{1C51D1F8-6686-4D94-A24A-DAB3832FA9C8}">
      <dgm:prSet/>
      <dgm:spPr/>
      <dgm:t>
        <a:bodyPr/>
        <a:lstStyle/>
        <a:p>
          <a:endParaRPr lang="ru-RU"/>
        </a:p>
      </dgm:t>
    </dgm:pt>
    <dgm:pt modelId="{B32BA8F2-D5B9-4053-9020-30ECB9C73831}" type="sibTrans" cxnId="{1C51D1F8-6686-4D94-A24A-DAB3832FA9C8}">
      <dgm:prSet/>
      <dgm:spPr/>
      <dgm:t>
        <a:bodyPr/>
        <a:lstStyle/>
        <a:p>
          <a:endParaRPr lang="ru-RU"/>
        </a:p>
      </dgm:t>
    </dgm:pt>
    <dgm:pt modelId="{5B826CBA-4C98-490E-9BA5-5ADB72DD4524}" type="pres">
      <dgm:prSet presAssocID="{41499C4F-734E-4BB6-84B8-CBB6274C9A7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4BA101-4C80-4B70-866B-DDDC5F8CFF8A}" type="pres">
      <dgm:prSet presAssocID="{41499C4F-734E-4BB6-84B8-CBB6274C9A74}" presName="matrix" presStyleCnt="0"/>
      <dgm:spPr/>
    </dgm:pt>
    <dgm:pt modelId="{3735EB25-E1BE-4329-997F-6ED93826E936}" type="pres">
      <dgm:prSet presAssocID="{41499C4F-734E-4BB6-84B8-CBB6274C9A74}" presName="tile1" presStyleLbl="node1" presStyleIdx="0" presStyleCnt="4"/>
      <dgm:spPr/>
      <dgm:t>
        <a:bodyPr/>
        <a:lstStyle/>
        <a:p>
          <a:endParaRPr lang="ru-RU"/>
        </a:p>
      </dgm:t>
    </dgm:pt>
    <dgm:pt modelId="{91DE5B68-F12B-4168-BF01-2E8C736E58F6}" type="pres">
      <dgm:prSet presAssocID="{41499C4F-734E-4BB6-84B8-CBB6274C9A7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EBEB7-C301-46D9-AAE5-42DA46717265}" type="pres">
      <dgm:prSet presAssocID="{41499C4F-734E-4BB6-84B8-CBB6274C9A74}" presName="tile2" presStyleLbl="node1" presStyleIdx="1" presStyleCnt="4"/>
      <dgm:spPr/>
      <dgm:t>
        <a:bodyPr/>
        <a:lstStyle/>
        <a:p>
          <a:endParaRPr lang="ru-RU"/>
        </a:p>
      </dgm:t>
    </dgm:pt>
    <dgm:pt modelId="{6BBBC97E-BB38-4BCE-99FC-99AF73793B41}" type="pres">
      <dgm:prSet presAssocID="{41499C4F-734E-4BB6-84B8-CBB6274C9A7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CF39E-D5B8-4B19-9272-1677FB241CCE}" type="pres">
      <dgm:prSet presAssocID="{41499C4F-734E-4BB6-84B8-CBB6274C9A74}" presName="tile3" presStyleLbl="node1" presStyleIdx="2" presStyleCnt="4"/>
      <dgm:spPr/>
      <dgm:t>
        <a:bodyPr/>
        <a:lstStyle/>
        <a:p>
          <a:endParaRPr lang="ru-RU"/>
        </a:p>
      </dgm:t>
    </dgm:pt>
    <dgm:pt modelId="{F8F08BAC-CC55-4AF9-B537-4D3CC9A70ABC}" type="pres">
      <dgm:prSet presAssocID="{41499C4F-734E-4BB6-84B8-CBB6274C9A7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CE638-9EFA-4FC2-9094-CFFF802B210E}" type="pres">
      <dgm:prSet presAssocID="{41499C4F-734E-4BB6-84B8-CBB6274C9A74}" presName="tile4" presStyleLbl="node1" presStyleIdx="3" presStyleCnt="4"/>
      <dgm:spPr/>
      <dgm:t>
        <a:bodyPr/>
        <a:lstStyle/>
        <a:p>
          <a:endParaRPr lang="ru-RU"/>
        </a:p>
      </dgm:t>
    </dgm:pt>
    <dgm:pt modelId="{D878106A-E76C-420B-AC28-0AA7282C7542}" type="pres">
      <dgm:prSet presAssocID="{41499C4F-734E-4BB6-84B8-CBB6274C9A7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E60DE-8458-4182-878A-1D4B929485DA}" type="pres">
      <dgm:prSet presAssocID="{41499C4F-734E-4BB6-84B8-CBB6274C9A74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7216BF5B-D5C0-4F2E-BB6C-9B2F2DF79F2D}" srcId="{DB7FEF09-48A4-4EA6-AA1C-A2641F1DAED2}" destId="{0399BD05-4509-4295-922E-FD31B73FABE3}" srcOrd="1" destOrd="0" parTransId="{422DF8D3-186E-4E35-AC27-9105DA94841E}" sibTransId="{94A01A04-DC79-4415-B159-4319099FBBA3}"/>
    <dgm:cxn modelId="{AC29D890-024C-484F-B663-CE1D89CB3723}" type="presOf" srcId="{DB7FEF09-48A4-4EA6-AA1C-A2641F1DAED2}" destId="{DA4E60DE-8458-4182-878A-1D4B929485DA}" srcOrd="0" destOrd="0" presId="urn:microsoft.com/office/officeart/2005/8/layout/matrix1"/>
    <dgm:cxn modelId="{5CE0F045-0B08-4535-80DA-C7B40CA45D9C}" type="presOf" srcId="{FB3CDA67-1568-484B-B5E8-3E34CB1E87EB}" destId="{9F0CE638-9EFA-4FC2-9094-CFFF802B210E}" srcOrd="0" destOrd="0" presId="urn:microsoft.com/office/officeart/2005/8/layout/matrix1"/>
    <dgm:cxn modelId="{1F701746-232A-4F0A-9B14-88F33E8E7F1D}" srcId="{DB7FEF09-48A4-4EA6-AA1C-A2641F1DAED2}" destId="{0027CDD4-3EB1-4F88-907B-91EDC8D14518}" srcOrd="0" destOrd="0" parTransId="{2944C27A-7EC1-4D58-B097-A60B47B7B0DD}" sibTransId="{7341BE0C-D74E-4046-B05B-C5BB6263D3BA}"/>
    <dgm:cxn modelId="{F0451DA3-7FD2-4058-B4E0-7E651E87D192}" type="presOf" srcId="{FB3CDA67-1568-484B-B5E8-3E34CB1E87EB}" destId="{D878106A-E76C-420B-AC28-0AA7282C7542}" srcOrd="1" destOrd="0" presId="urn:microsoft.com/office/officeart/2005/8/layout/matrix1"/>
    <dgm:cxn modelId="{1C51D1F8-6686-4D94-A24A-DAB3832FA9C8}" srcId="{DB7FEF09-48A4-4EA6-AA1C-A2641F1DAED2}" destId="{FB3CDA67-1568-484B-B5E8-3E34CB1E87EB}" srcOrd="3" destOrd="0" parTransId="{6275D7CC-A68F-4ECE-9BA5-EAB61D85CC26}" sibTransId="{B32BA8F2-D5B9-4053-9020-30ECB9C73831}"/>
    <dgm:cxn modelId="{E4D1F7FC-0977-4AD0-95EF-BFA9E6618C53}" type="presOf" srcId="{0399BD05-4509-4295-922E-FD31B73FABE3}" destId="{6BBBC97E-BB38-4BCE-99FC-99AF73793B41}" srcOrd="1" destOrd="0" presId="urn:microsoft.com/office/officeart/2005/8/layout/matrix1"/>
    <dgm:cxn modelId="{94A44B63-702D-43DC-B811-9FD15BFFE3FD}" srcId="{DB7FEF09-48A4-4EA6-AA1C-A2641F1DAED2}" destId="{F32E75FE-433F-4428-AF30-D85532C61D54}" srcOrd="2" destOrd="0" parTransId="{0BE4EDE1-E3EE-4EFC-A2FC-78CFCEDCEF86}" sibTransId="{B6893257-E4CC-4E58-B42D-9924B976FCEB}"/>
    <dgm:cxn modelId="{D6DB83DD-6821-4606-A820-EF9E64D35A5C}" type="presOf" srcId="{0399BD05-4509-4295-922E-FD31B73FABE3}" destId="{494EBEB7-C301-46D9-AAE5-42DA46717265}" srcOrd="0" destOrd="0" presId="urn:microsoft.com/office/officeart/2005/8/layout/matrix1"/>
    <dgm:cxn modelId="{3B9A145F-2483-4BFD-8313-CCA9924E39A8}" type="presOf" srcId="{41499C4F-734E-4BB6-84B8-CBB6274C9A74}" destId="{5B826CBA-4C98-490E-9BA5-5ADB72DD4524}" srcOrd="0" destOrd="0" presId="urn:microsoft.com/office/officeart/2005/8/layout/matrix1"/>
    <dgm:cxn modelId="{D151EAA6-0E06-4F57-9C98-41C68BCDC1AE}" srcId="{41499C4F-734E-4BB6-84B8-CBB6274C9A74}" destId="{DB7FEF09-48A4-4EA6-AA1C-A2641F1DAED2}" srcOrd="0" destOrd="0" parTransId="{766CEC27-377F-42B1-9EEC-98B456637BB8}" sibTransId="{B40BA38A-05AD-4CA5-9898-2B0E4B2DFD1A}"/>
    <dgm:cxn modelId="{47D71654-838F-4F29-B32D-5FECFFDE2E89}" type="presOf" srcId="{0027CDD4-3EB1-4F88-907B-91EDC8D14518}" destId="{91DE5B68-F12B-4168-BF01-2E8C736E58F6}" srcOrd="1" destOrd="0" presId="urn:microsoft.com/office/officeart/2005/8/layout/matrix1"/>
    <dgm:cxn modelId="{A01DE81B-4D10-4201-B2F4-5847402BC711}" type="presOf" srcId="{0027CDD4-3EB1-4F88-907B-91EDC8D14518}" destId="{3735EB25-E1BE-4329-997F-6ED93826E936}" srcOrd="0" destOrd="0" presId="urn:microsoft.com/office/officeart/2005/8/layout/matrix1"/>
    <dgm:cxn modelId="{6E2E93D0-15A1-487D-A08A-A6FDE3899A94}" type="presOf" srcId="{F32E75FE-433F-4428-AF30-D85532C61D54}" destId="{F8F08BAC-CC55-4AF9-B537-4D3CC9A70ABC}" srcOrd="1" destOrd="0" presId="urn:microsoft.com/office/officeart/2005/8/layout/matrix1"/>
    <dgm:cxn modelId="{782D3AF9-EAC9-440E-8604-7A6366403556}" type="presOf" srcId="{F32E75FE-433F-4428-AF30-D85532C61D54}" destId="{C79CF39E-D5B8-4B19-9272-1677FB241CCE}" srcOrd="0" destOrd="0" presId="urn:microsoft.com/office/officeart/2005/8/layout/matrix1"/>
    <dgm:cxn modelId="{F910ACF0-B422-4719-9496-31AE48BDB535}" type="presParOf" srcId="{5B826CBA-4C98-490E-9BA5-5ADB72DD4524}" destId="{FA4BA101-4C80-4B70-866B-DDDC5F8CFF8A}" srcOrd="0" destOrd="0" presId="urn:microsoft.com/office/officeart/2005/8/layout/matrix1"/>
    <dgm:cxn modelId="{975BD217-1A1F-4AE2-8284-0E61910E6CAD}" type="presParOf" srcId="{FA4BA101-4C80-4B70-866B-DDDC5F8CFF8A}" destId="{3735EB25-E1BE-4329-997F-6ED93826E936}" srcOrd="0" destOrd="0" presId="urn:microsoft.com/office/officeart/2005/8/layout/matrix1"/>
    <dgm:cxn modelId="{F652D290-7AE2-4F6E-BB4C-BD2CBBAA2651}" type="presParOf" srcId="{FA4BA101-4C80-4B70-866B-DDDC5F8CFF8A}" destId="{91DE5B68-F12B-4168-BF01-2E8C736E58F6}" srcOrd="1" destOrd="0" presId="urn:microsoft.com/office/officeart/2005/8/layout/matrix1"/>
    <dgm:cxn modelId="{55975A02-2A32-41AB-80B4-03C1087658DF}" type="presParOf" srcId="{FA4BA101-4C80-4B70-866B-DDDC5F8CFF8A}" destId="{494EBEB7-C301-46D9-AAE5-42DA46717265}" srcOrd="2" destOrd="0" presId="urn:microsoft.com/office/officeart/2005/8/layout/matrix1"/>
    <dgm:cxn modelId="{20D7150F-C375-47EC-9BE9-1333733B98FE}" type="presParOf" srcId="{FA4BA101-4C80-4B70-866B-DDDC5F8CFF8A}" destId="{6BBBC97E-BB38-4BCE-99FC-99AF73793B41}" srcOrd="3" destOrd="0" presId="urn:microsoft.com/office/officeart/2005/8/layout/matrix1"/>
    <dgm:cxn modelId="{84A56FF5-02FE-4F39-BAC1-230BA2728595}" type="presParOf" srcId="{FA4BA101-4C80-4B70-866B-DDDC5F8CFF8A}" destId="{C79CF39E-D5B8-4B19-9272-1677FB241CCE}" srcOrd="4" destOrd="0" presId="urn:microsoft.com/office/officeart/2005/8/layout/matrix1"/>
    <dgm:cxn modelId="{C9859302-EDED-4B13-993A-9D2F0E70E735}" type="presParOf" srcId="{FA4BA101-4C80-4B70-866B-DDDC5F8CFF8A}" destId="{F8F08BAC-CC55-4AF9-B537-4D3CC9A70ABC}" srcOrd="5" destOrd="0" presId="urn:microsoft.com/office/officeart/2005/8/layout/matrix1"/>
    <dgm:cxn modelId="{E073B06E-CE97-4F75-BCB4-0FB715A10579}" type="presParOf" srcId="{FA4BA101-4C80-4B70-866B-DDDC5F8CFF8A}" destId="{9F0CE638-9EFA-4FC2-9094-CFFF802B210E}" srcOrd="6" destOrd="0" presId="urn:microsoft.com/office/officeart/2005/8/layout/matrix1"/>
    <dgm:cxn modelId="{2B205D9F-AD40-4478-BEAF-96C5A5A0A64F}" type="presParOf" srcId="{FA4BA101-4C80-4B70-866B-DDDC5F8CFF8A}" destId="{D878106A-E76C-420B-AC28-0AA7282C7542}" srcOrd="7" destOrd="0" presId="urn:microsoft.com/office/officeart/2005/8/layout/matrix1"/>
    <dgm:cxn modelId="{6A1ED6CD-899B-44A7-97F1-C0D357FFE265}" type="presParOf" srcId="{5B826CBA-4C98-490E-9BA5-5ADB72DD4524}" destId="{DA4E60DE-8458-4182-878A-1D4B929485D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3B579D-99D8-4184-8F6F-995D720F55C5}" type="doc">
      <dgm:prSet loTypeId="urn:microsoft.com/office/officeart/2008/layout/VerticalCurvedLis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02C630-77E0-4AE8-8504-5C2B068E25B1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dirty="0" smtClean="0"/>
            <a:t>от определения цели обучения как усвоения знаний, умений, навыков к определению цели обучения как формирования умения учиться;</a:t>
          </a:r>
          <a:endParaRPr lang="ru-RU" sz="1800" dirty="0"/>
        </a:p>
      </dgm:t>
    </dgm:pt>
    <dgm:pt modelId="{F58CDC5B-3C41-43CD-BBB0-4F8E13E29D1A}" type="parTrans" cxnId="{8D528A8A-5720-4178-8DA1-AD5E3477100A}">
      <dgm:prSet/>
      <dgm:spPr/>
      <dgm:t>
        <a:bodyPr/>
        <a:lstStyle/>
        <a:p>
          <a:endParaRPr lang="ru-RU"/>
        </a:p>
      </dgm:t>
    </dgm:pt>
    <dgm:pt modelId="{D16135C6-8ACD-42B7-ABCC-C9FED0A82DC0}" type="sibTrans" cxnId="{8D528A8A-5720-4178-8DA1-AD5E3477100A}">
      <dgm:prSet/>
      <dgm:spPr/>
      <dgm:t>
        <a:bodyPr/>
        <a:lstStyle/>
        <a:p>
          <a:endParaRPr lang="ru-RU"/>
        </a:p>
      </dgm:t>
    </dgm:pt>
    <dgm:pt modelId="{4D6C80A1-F284-4A9C-A241-D38E86B9A74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600" dirty="0" smtClean="0"/>
            <a:t>от «стерильности» системы научных понятий, составляющих содержание учебного предмета, к экологической парадигме включения содержания обучения в контекст решения жизненных задач;</a:t>
          </a:r>
          <a:endParaRPr lang="ru-RU" sz="1600" dirty="0"/>
        </a:p>
      </dgm:t>
    </dgm:pt>
    <dgm:pt modelId="{0D184F65-1BE2-40B8-A099-EF5BB1BE4FF6}" type="parTrans" cxnId="{CE42D5BD-DCAB-48D0-A8E7-5C5657518AAD}">
      <dgm:prSet/>
      <dgm:spPr/>
      <dgm:t>
        <a:bodyPr/>
        <a:lstStyle/>
        <a:p>
          <a:endParaRPr lang="ru-RU"/>
        </a:p>
      </dgm:t>
    </dgm:pt>
    <dgm:pt modelId="{C4D0B5A0-08CE-4662-A496-C9D60B712F83}" type="sibTrans" cxnId="{CE42D5BD-DCAB-48D0-A8E7-5C5657518AAD}">
      <dgm:prSet/>
      <dgm:spPr/>
      <dgm:t>
        <a:bodyPr/>
        <a:lstStyle/>
        <a:p>
          <a:endParaRPr lang="ru-RU"/>
        </a:p>
      </dgm:t>
    </dgm:pt>
    <dgm:pt modelId="{749A3A0D-A6DD-4DF9-9DEB-2BA40C8C7396}">
      <dgm:prSet phldrT="[Текст]"/>
      <dgm:spPr/>
      <dgm:t>
        <a:bodyPr/>
        <a:lstStyle/>
        <a:p>
          <a:r>
            <a:rPr lang="ru-RU" dirty="0" smtClean="0"/>
            <a:t>от стихийности учебной деятельности ученика к стратегии ее целенаправленной организации;</a:t>
          </a:r>
        </a:p>
        <a:p>
          <a:endParaRPr lang="ru-RU" dirty="0"/>
        </a:p>
      </dgm:t>
    </dgm:pt>
    <dgm:pt modelId="{38386AD8-88B8-4E28-85C3-24D5775F4487}" type="parTrans" cxnId="{B24DAED1-B344-4C31-AFAF-D5F0640FAAD5}">
      <dgm:prSet/>
      <dgm:spPr/>
      <dgm:t>
        <a:bodyPr/>
        <a:lstStyle/>
        <a:p>
          <a:endParaRPr lang="ru-RU"/>
        </a:p>
      </dgm:t>
    </dgm:pt>
    <dgm:pt modelId="{07725D46-0ED5-4A86-9CA5-C9218B5B732A}" type="sibTrans" cxnId="{B24DAED1-B344-4C31-AFAF-D5F0640FAAD5}">
      <dgm:prSet/>
      <dgm:spPr/>
      <dgm:t>
        <a:bodyPr/>
        <a:lstStyle/>
        <a:p>
          <a:endParaRPr lang="ru-RU"/>
        </a:p>
      </dgm:t>
    </dgm:pt>
    <dgm:pt modelId="{ED25E116-141C-4567-AF75-C1F933F292AE}">
      <dgm:prSet/>
      <dgm:spPr/>
      <dgm:t>
        <a:bodyPr/>
        <a:lstStyle/>
        <a:p>
          <a:r>
            <a:rPr lang="ru-RU" dirty="0" smtClean="0"/>
            <a:t>от ориентации на учебно-предметное содержание школьных предметов к пониманию учебного процесса как смыслового (процесса </a:t>
          </a:r>
          <a:r>
            <a:rPr lang="ru-RU" dirty="0" err="1" smtClean="0"/>
            <a:t>смыслообразования</a:t>
          </a:r>
          <a:r>
            <a:rPr lang="ru-RU" dirty="0" smtClean="0"/>
            <a:t> и </a:t>
          </a:r>
          <a:r>
            <a:rPr lang="ru-RU" dirty="0" err="1" smtClean="0"/>
            <a:t>смыслопорождения</a:t>
          </a:r>
          <a:r>
            <a:rPr lang="ru-RU" dirty="0" smtClean="0"/>
            <a:t>);</a:t>
          </a:r>
          <a:endParaRPr lang="ru-RU" dirty="0"/>
        </a:p>
      </dgm:t>
    </dgm:pt>
    <dgm:pt modelId="{AEA0744D-FCDA-4D63-9249-F8199EF5AAEC}" type="parTrans" cxnId="{74937042-137F-489D-879E-330BDF042840}">
      <dgm:prSet/>
      <dgm:spPr/>
      <dgm:t>
        <a:bodyPr/>
        <a:lstStyle/>
        <a:p>
          <a:endParaRPr lang="ru-RU"/>
        </a:p>
      </dgm:t>
    </dgm:pt>
    <dgm:pt modelId="{0794A482-4F92-43F2-BF00-2AB4040C1F9C}" type="sibTrans" cxnId="{74937042-137F-489D-879E-330BDF042840}">
      <dgm:prSet/>
      <dgm:spPr/>
      <dgm:t>
        <a:bodyPr/>
        <a:lstStyle/>
        <a:p>
          <a:endParaRPr lang="ru-RU"/>
        </a:p>
      </dgm:t>
    </dgm:pt>
    <dgm:pt modelId="{D213D905-4BB9-4258-8751-DC7F8BA08E5B}">
      <dgm:prSet/>
      <dgm:spPr/>
      <dgm:t>
        <a:bodyPr/>
        <a:lstStyle/>
        <a:p>
          <a:r>
            <a:rPr lang="ru-RU" dirty="0" smtClean="0"/>
            <a:t>от индивидуальной формы усвоения знаний к признанию ведущей роли учебного сотрудничества.</a:t>
          </a:r>
          <a:endParaRPr lang="ru-RU" dirty="0"/>
        </a:p>
      </dgm:t>
    </dgm:pt>
    <dgm:pt modelId="{01B0DF48-511D-41BA-9A9E-D185658C4532}" type="parTrans" cxnId="{2625A95D-22C8-4D7B-BF74-E7D0CA8BE7CA}">
      <dgm:prSet/>
      <dgm:spPr/>
      <dgm:t>
        <a:bodyPr/>
        <a:lstStyle/>
        <a:p>
          <a:endParaRPr lang="ru-RU"/>
        </a:p>
      </dgm:t>
    </dgm:pt>
    <dgm:pt modelId="{D76F3970-5920-4AA9-A868-33B7BA8B1AAA}" type="sibTrans" cxnId="{2625A95D-22C8-4D7B-BF74-E7D0CA8BE7CA}">
      <dgm:prSet/>
      <dgm:spPr/>
      <dgm:t>
        <a:bodyPr/>
        <a:lstStyle/>
        <a:p>
          <a:endParaRPr lang="ru-RU"/>
        </a:p>
      </dgm:t>
    </dgm:pt>
    <dgm:pt modelId="{CB4711CB-D2D7-450F-9905-071C70BF680D}" type="pres">
      <dgm:prSet presAssocID="{D43B579D-99D8-4184-8F6F-995D720F55C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7386A74-4016-431D-A980-A89071D9DBB6}" type="pres">
      <dgm:prSet presAssocID="{D43B579D-99D8-4184-8F6F-995D720F55C5}" presName="Name1" presStyleCnt="0"/>
      <dgm:spPr/>
    </dgm:pt>
    <dgm:pt modelId="{F1085A20-081F-4B26-A0FA-741C8D62434D}" type="pres">
      <dgm:prSet presAssocID="{D43B579D-99D8-4184-8F6F-995D720F55C5}" presName="cycle" presStyleCnt="0"/>
      <dgm:spPr/>
    </dgm:pt>
    <dgm:pt modelId="{29742170-3D03-4A05-B9E3-435425A0DA15}" type="pres">
      <dgm:prSet presAssocID="{D43B579D-99D8-4184-8F6F-995D720F55C5}" presName="srcNode" presStyleLbl="node1" presStyleIdx="0" presStyleCnt="5"/>
      <dgm:spPr/>
    </dgm:pt>
    <dgm:pt modelId="{EF041869-D255-4B2F-A7F2-8A1552B084C0}" type="pres">
      <dgm:prSet presAssocID="{D43B579D-99D8-4184-8F6F-995D720F55C5}" presName="conn" presStyleLbl="parChTrans1D2" presStyleIdx="0" presStyleCnt="1"/>
      <dgm:spPr/>
      <dgm:t>
        <a:bodyPr/>
        <a:lstStyle/>
        <a:p>
          <a:endParaRPr lang="ru-RU"/>
        </a:p>
      </dgm:t>
    </dgm:pt>
    <dgm:pt modelId="{5912618F-1C23-4553-A335-357DADE3974D}" type="pres">
      <dgm:prSet presAssocID="{D43B579D-99D8-4184-8F6F-995D720F55C5}" presName="extraNode" presStyleLbl="node1" presStyleIdx="0" presStyleCnt="5"/>
      <dgm:spPr/>
    </dgm:pt>
    <dgm:pt modelId="{EB605C51-8848-458F-A5DB-8A7A4FBB9B78}" type="pres">
      <dgm:prSet presAssocID="{D43B579D-99D8-4184-8F6F-995D720F55C5}" presName="dstNode" presStyleLbl="node1" presStyleIdx="0" presStyleCnt="5"/>
      <dgm:spPr/>
    </dgm:pt>
    <dgm:pt modelId="{FF01B86B-A5CA-4F1A-8061-8A94FC37585F}" type="pres">
      <dgm:prSet presAssocID="{6102C630-77E0-4AE8-8504-5C2B068E25B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CB617-670B-49CB-8766-36A3879D728E}" type="pres">
      <dgm:prSet presAssocID="{6102C630-77E0-4AE8-8504-5C2B068E25B1}" presName="accent_1" presStyleCnt="0"/>
      <dgm:spPr/>
    </dgm:pt>
    <dgm:pt modelId="{A82B5F70-EC1C-4799-B955-C05012C778F5}" type="pres">
      <dgm:prSet presAssocID="{6102C630-77E0-4AE8-8504-5C2B068E25B1}" presName="accentRepeatNode" presStyleLbl="solidFgAcc1" presStyleIdx="0" presStyleCnt="5"/>
      <dgm:spPr/>
    </dgm:pt>
    <dgm:pt modelId="{21543450-8969-4072-8ECC-1753627F557F}" type="pres">
      <dgm:prSet presAssocID="{4D6C80A1-F284-4A9C-A241-D38E86B9A740}" presName="text_2" presStyleLbl="node1" presStyleIdx="1" presStyleCnt="5" custScaleY="130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8920D-3950-461C-8460-6084FF31D95F}" type="pres">
      <dgm:prSet presAssocID="{4D6C80A1-F284-4A9C-A241-D38E86B9A740}" presName="accent_2" presStyleCnt="0"/>
      <dgm:spPr/>
    </dgm:pt>
    <dgm:pt modelId="{22314C17-1322-49F0-AD60-075B3DC5D8C8}" type="pres">
      <dgm:prSet presAssocID="{4D6C80A1-F284-4A9C-A241-D38E86B9A740}" presName="accentRepeatNode" presStyleLbl="solidFgAcc1" presStyleIdx="1" presStyleCnt="5"/>
      <dgm:spPr/>
    </dgm:pt>
    <dgm:pt modelId="{8650561E-03DF-4AE8-B8B9-447B593A0308}" type="pres">
      <dgm:prSet presAssocID="{749A3A0D-A6DD-4DF9-9DEB-2BA40C8C7396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3D55E7-56ED-4FCE-A353-684DB9412A1A}" type="pres">
      <dgm:prSet presAssocID="{749A3A0D-A6DD-4DF9-9DEB-2BA40C8C7396}" presName="accent_3" presStyleCnt="0"/>
      <dgm:spPr/>
    </dgm:pt>
    <dgm:pt modelId="{B019B396-ABDD-4887-9E11-6C52162C6624}" type="pres">
      <dgm:prSet presAssocID="{749A3A0D-A6DD-4DF9-9DEB-2BA40C8C7396}" presName="accentRepeatNode" presStyleLbl="solidFgAcc1" presStyleIdx="2" presStyleCnt="5"/>
      <dgm:spPr/>
    </dgm:pt>
    <dgm:pt modelId="{44C017AC-F912-4150-B3C0-6EF99AA5DFC2}" type="pres">
      <dgm:prSet presAssocID="{ED25E116-141C-4567-AF75-C1F933F292AE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4B7F7-8DDE-45F0-BF49-A2688BABC7FF}" type="pres">
      <dgm:prSet presAssocID="{ED25E116-141C-4567-AF75-C1F933F292AE}" presName="accent_4" presStyleCnt="0"/>
      <dgm:spPr/>
    </dgm:pt>
    <dgm:pt modelId="{B3D3B760-D6A6-4783-A3DE-3E9B7440971E}" type="pres">
      <dgm:prSet presAssocID="{ED25E116-141C-4567-AF75-C1F933F292AE}" presName="accentRepeatNode" presStyleLbl="solidFgAcc1" presStyleIdx="3" presStyleCnt="5"/>
      <dgm:spPr/>
    </dgm:pt>
    <dgm:pt modelId="{4DAF9C06-76FC-4463-8E60-729435F8651C}" type="pres">
      <dgm:prSet presAssocID="{D213D905-4BB9-4258-8751-DC7F8BA08E5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B735D-BC81-402E-AE20-E92DD0D805C2}" type="pres">
      <dgm:prSet presAssocID="{D213D905-4BB9-4258-8751-DC7F8BA08E5B}" presName="accent_5" presStyleCnt="0"/>
      <dgm:spPr/>
    </dgm:pt>
    <dgm:pt modelId="{C003F3A3-80FA-4F43-975D-914A49E15B55}" type="pres">
      <dgm:prSet presAssocID="{D213D905-4BB9-4258-8751-DC7F8BA08E5B}" presName="accentRepeatNode" presStyleLbl="solidFgAcc1" presStyleIdx="4" presStyleCnt="5"/>
      <dgm:spPr/>
    </dgm:pt>
  </dgm:ptLst>
  <dgm:cxnLst>
    <dgm:cxn modelId="{B8F435A1-9436-418C-A253-E3DD12010A25}" type="presOf" srcId="{D213D905-4BB9-4258-8751-DC7F8BA08E5B}" destId="{4DAF9C06-76FC-4463-8E60-729435F8651C}" srcOrd="0" destOrd="0" presId="urn:microsoft.com/office/officeart/2008/layout/VerticalCurvedList"/>
    <dgm:cxn modelId="{8D528A8A-5720-4178-8DA1-AD5E3477100A}" srcId="{D43B579D-99D8-4184-8F6F-995D720F55C5}" destId="{6102C630-77E0-4AE8-8504-5C2B068E25B1}" srcOrd="0" destOrd="0" parTransId="{F58CDC5B-3C41-43CD-BBB0-4F8E13E29D1A}" sibTransId="{D16135C6-8ACD-42B7-ABCC-C9FED0A82DC0}"/>
    <dgm:cxn modelId="{CA979D4C-231D-40F0-A8A6-2E1EBD01D8A0}" type="presOf" srcId="{D43B579D-99D8-4184-8F6F-995D720F55C5}" destId="{CB4711CB-D2D7-450F-9905-071C70BF680D}" srcOrd="0" destOrd="0" presId="urn:microsoft.com/office/officeart/2008/layout/VerticalCurvedList"/>
    <dgm:cxn modelId="{0E2E64B5-A40C-44C7-AB7F-0D30C164755F}" type="presOf" srcId="{6102C630-77E0-4AE8-8504-5C2B068E25B1}" destId="{FF01B86B-A5CA-4F1A-8061-8A94FC37585F}" srcOrd="0" destOrd="0" presId="urn:microsoft.com/office/officeart/2008/layout/VerticalCurvedList"/>
    <dgm:cxn modelId="{71A5ECBA-B63F-4FE8-BB86-BCC10B175835}" type="presOf" srcId="{4D6C80A1-F284-4A9C-A241-D38E86B9A740}" destId="{21543450-8969-4072-8ECC-1753627F557F}" srcOrd="0" destOrd="0" presId="urn:microsoft.com/office/officeart/2008/layout/VerticalCurvedList"/>
    <dgm:cxn modelId="{74937042-137F-489D-879E-330BDF042840}" srcId="{D43B579D-99D8-4184-8F6F-995D720F55C5}" destId="{ED25E116-141C-4567-AF75-C1F933F292AE}" srcOrd="3" destOrd="0" parTransId="{AEA0744D-FCDA-4D63-9249-F8199EF5AAEC}" sibTransId="{0794A482-4F92-43F2-BF00-2AB4040C1F9C}"/>
    <dgm:cxn modelId="{A5E3F9E5-ED9B-4358-89B7-5C657E8AF419}" type="presOf" srcId="{749A3A0D-A6DD-4DF9-9DEB-2BA40C8C7396}" destId="{8650561E-03DF-4AE8-B8B9-447B593A0308}" srcOrd="0" destOrd="0" presId="urn:microsoft.com/office/officeart/2008/layout/VerticalCurvedList"/>
    <dgm:cxn modelId="{B24DAED1-B344-4C31-AFAF-D5F0640FAAD5}" srcId="{D43B579D-99D8-4184-8F6F-995D720F55C5}" destId="{749A3A0D-A6DD-4DF9-9DEB-2BA40C8C7396}" srcOrd="2" destOrd="0" parTransId="{38386AD8-88B8-4E28-85C3-24D5775F4487}" sibTransId="{07725D46-0ED5-4A86-9CA5-C9218B5B732A}"/>
    <dgm:cxn modelId="{004122AA-FC41-4EFB-9BAC-77BEDD4DADEE}" type="presOf" srcId="{ED25E116-141C-4567-AF75-C1F933F292AE}" destId="{44C017AC-F912-4150-B3C0-6EF99AA5DFC2}" srcOrd="0" destOrd="0" presId="urn:microsoft.com/office/officeart/2008/layout/VerticalCurvedList"/>
    <dgm:cxn modelId="{CD654951-D281-45B8-A8F2-57785A649810}" type="presOf" srcId="{D16135C6-8ACD-42B7-ABCC-C9FED0A82DC0}" destId="{EF041869-D255-4B2F-A7F2-8A1552B084C0}" srcOrd="0" destOrd="0" presId="urn:microsoft.com/office/officeart/2008/layout/VerticalCurvedList"/>
    <dgm:cxn modelId="{CE42D5BD-DCAB-48D0-A8E7-5C5657518AAD}" srcId="{D43B579D-99D8-4184-8F6F-995D720F55C5}" destId="{4D6C80A1-F284-4A9C-A241-D38E86B9A740}" srcOrd="1" destOrd="0" parTransId="{0D184F65-1BE2-40B8-A099-EF5BB1BE4FF6}" sibTransId="{C4D0B5A0-08CE-4662-A496-C9D60B712F83}"/>
    <dgm:cxn modelId="{2625A95D-22C8-4D7B-BF74-E7D0CA8BE7CA}" srcId="{D43B579D-99D8-4184-8F6F-995D720F55C5}" destId="{D213D905-4BB9-4258-8751-DC7F8BA08E5B}" srcOrd="4" destOrd="0" parTransId="{01B0DF48-511D-41BA-9A9E-D185658C4532}" sibTransId="{D76F3970-5920-4AA9-A868-33B7BA8B1AAA}"/>
    <dgm:cxn modelId="{02EBCD2D-6666-4F18-95D2-6F4A943879ED}" type="presParOf" srcId="{CB4711CB-D2D7-450F-9905-071C70BF680D}" destId="{47386A74-4016-431D-A980-A89071D9DBB6}" srcOrd="0" destOrd="0" presId="urn:microsoft.com/office/officeart/2008/layout/VerticalCurvedList"/>
    <dgm:cxn modelId="{AFFCBFAF-C062-406E-BE92-2A1395DCD7F1}" type="presParOf" srcId="{47386A74-4016-431D-A980-A89071D9DBB6}" destId="{F1085A20-081F-4B26-A0FA-741C8D62434D}" srcOrd="0" destOrd="0" presId="urn:microsoft.com/office/officeart/2008/layout/VerticalCurvedList"/>
    <dgm:cxn modelId="{61B2EE5E-5414-41AC-8EBC-8B194BCE3AE3}" type="presParOf" srcId="{F1085A20-081F-4B26-A0FA-741C8D62434D}" destId="{29742170-3D03-4A05-B9E3-435425A0DA15}" srcOrd="0" destOrd="0" presId="urn:microsoft.com/office/officeart/2008/layout/VerticalCurvedList"/>
    <dgm:cxn modelId="{6EED19A9-6A1B-42A2-A946-5B1399FDFC18}" type="presParOf" srcId="{F1085A20-081F-4B26-A0FA-741C8D62434D}" destId="{EF041869-D255-4B2F-A7F2-8A1552B084C0}" srcOrd="1" destOrd="0" presId="urn:microsoft.com/office/officeart/2008/layout/VerticalCurvedList"/>
    <dgm:cxn modelId="{143379EE-2DF4-42D8-BA11-EC421B9B7419}" type="presParOf" srcId="{F1085A20-081F-4B26-A0FA-741C8D62434D}" destId="{5912618F-1C23-4553-A335-357DADE3974D}" srcOrd="2" destOrd="0" presId="urn:microsoft.com/office/officeart/2008/layout/VerticalCurvedList"/>
    <dgm:cxn modelId="{98F439A8-8D09-4680-9482-245BE1AFAE29}" type="presParOf" srcId="{F1085A20-081F-4B26-A0FA-741C8D62434D}" destId="{EB605C51-8848-458F-A5DB-8A7A4FBB9B78}" srcOrd="3" destOrd="0" presId="urn:microsoft.com/office/officeart/2008/layout/VerticalCurvedList"/>
    <dgm:cxn modelId="{691EFEB1-DDED-4343-A9FD-749B382CA94D}" type="presParOf" srcId="{47386A74-4016-431D-A980-A89071D9DBB6}" destId="{FF01B86B-A5CA-4F1A-8061-8A94FC37585F}" srcOrd="1" destOrd="0" presId="urn:microsoft.com/office/officeart/2008/layout/VerticalCurvedList"/>
    <dgm:cxn modelId="{654DDA98-62D6-4811-9F56-9F67170A40D6}" type="presParOf" srcId="{47386A74-4016-431D-A980-A89071D9DBB6}" destId="{8D8CB617-670B-49CB-8766-36A3879D728E}" srcOrd="2" destOrd="0" presId="urn:microsoft.com/office/officeart/2008/layout/VerticalCurvedList"/>
    <dgm:cxn modelId="{209BDFB6-0BBD-4492-B157-89270280714F}" type="presParOf" srcId="{8D8CB617-670B-49CB-8766-36A3879D728E}" destId="{A82B5F70-EC1C-4799-B955-C05012C778F5}" srcOrd="0" destOrd="0" presId="urn:microsoft.com/office/officeart/2008/layout/VerticalCurvedList"/>
    <dgm:cxn modelId="{0BE72F3B-BAB9-4576-AB92-3E0F59F4D6BF}" type="presParOf" srcId="{47386A74-4016-431D-A980-A89071D9DBB6}" destId="{21543450-8969-4072-8ECC-1753627F557F}" srcOrd="3" destOrd="0" presId="urn:microsoft.com/office/officeart/2008/layout/VerticalCurvedList"/>
    <dgm:cxn modelId="{3DE91501-FD3C-4D2E-A568-7F41C94846D1}" type="presParOf" srcId="{47386A74-4016-431D-A980-A89071D9DBB6}" destId="{4BB8920D-3950-461C-8460-6084FF31D95F}" srcOrd="4" destOrd="0" presId="urn:microsoft.com/office/officeart/2008/layout/VerticalCurvedList"/>
    <dgm:cxn modelId="{8E9DF4C1-50DC-4E7E-9F16-688E8DF173FF}" type="presParOf" srcId="{4BB8920D-3950-461C-8460-6084FF31D95F}" destId="{22314C17-1322-49F0-AD60-075B3DC5D8C8}" srcOrd="0" destOrd="0" presId="urn:microsoft.com/office/officeart/2008/layout/VerticalCurvedList"/>
    <dgm:cxn modelId="{4A582D29-2A23-435A-8C69-E0F48FEDADB2}" type="presParOf" srcId="{47386A74-4016-431D-A980-A89071D9DBB6}" destId="{8650561E-03DF-4AE8-B8B9-447B593A0308}" srcOrd="5" destOrd="0" presId="urn:microsoft.com/office/officeart/2008/layout/VerticalCurvedList"/>
    <dgm:cxn modelId="{7FA5AD9C-747B-4284-9D5B-EF880663EB56}" type="presParOf" srcId="{47386A74-4016-431D-A980-A89071D9DBB6}" destId="{3B3D55E7-56ED-4FCE-A353-684DB9412A1A}" srcOrd="6" destOrd="0" presId="urn:microsoft.com/office/officeart/2008/layout/VerticalCurvedList"/>
    <dgm:cxn modelId="{C9B4455E-D1A2-48F9-BB0F-94C154AFA59A}" type="presParOf" srcId="{3B3D55E7-56ED-4FCE-A353-684DB9412A1A}" destId="{B019B396-ABDD-4887-9E11-6C52162C6624}" srcOrd="0" destOrd="0" presId="urn:microsoft.com/office/officeart/2008/layout/VerticalCurvedList"/>
    <dgm:cxn modelId="{3EED0324-DE7A-48A4-876A-09444059D873}" type="presParOf" srcId="{47386A74-4016-431D-A980-A89071D9DBB6}" destId="{44C017AC-F912-4150-B3C0-6EF99AA5DFC2}" srcOrd="7" destOrd="0" presId="urn:microsoft.com/office/officeart/2008/layout/VerticalCurvedList"/>
    <dgm:cxn modelId="{FDBCEEF5-413A-440F-9104-9470E754EE5A}" type="presParOf" srcId="{47386A74-4016-431D-A980-A89071D9DBB6}" destId="{4204B7F7-8DDE-45F0-BF49-A2688BABC7FF}" srcOrd="8" destOrd="0" presId="urn:microsoft.com/office/officeart/2008/layout/VerticalCurvedList"/>
    <dgm:cxn modelId="{A4FC104D-E82A-453A-8DD9-5E07B500DF5F}" type="presParOf" srcId="{4204B7F7-8DDE-45F0-BF49-A2688BABC7FF}" destId="{B3D3B760-D6A6-4783-A3DE-3E9B7440971E}" srcOrd="0" destOrd="0" presId="urn:microsoft.com/office/officeart/2008/layout/VerticalCurvedList"/>
    <dgm:cxn modelId="{A84B41C2-E6DE-4ED0-81B7-CD9B4382F45F}" type="presParOf" srcId="{47386A74-4016-431D-A980-A89071D9DBB6}" destId="{4DAF9C06-76FC-4463-8E60-729435F8651C}" srcOrd="9" destOrd="0" presId="urn:microsoft.com/office/officeart/2008/layout/VerticalCurvedList"/>
    <dgm:cxn modelId="{35F31F6B-3F6B-4A3C-A5E7-67EC914DF31D}" type="presParOf" srcId="{47386A74-4016-431D-A980-A89071D9DBB6}" destId="{38AB735D-BC81-402E-AE20-E92DD0D805C2}" srcOrd="10" destOrd="0" presId="urn:microsoft.com/office/officeart/2008/layout/VerticalCurvedList"/>
    <dgm:cxn modelId="{32B70956-836F-49D7-ABD4-7788C7BCE287}" type="presParOf" srcId="{38AB735D-BC81-402E-AE20-E92DD0D805C2}" destId="{C003F3A3-80FA-4F43-975D-914A49E15B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5E1D94-F023-46C6-9994-D6528BB98C51}" type="doc">
      <dgm:prSet loTypeId="urn:microsoft.com/office/officeart/2005/8/layout/orgChart1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6E8C45-F513-45C2-9908-FA85815C06E5}">
      <dgm:prSet phldrT="[Текст]"/>
      <dgm:spPr/>
      <dgm:t>
        <a:bodyPr/>
        <a:lstStyle/>
        <a:p>
          <a:r>
            <a:rPr lang="ru-RU" b="1" dirty="0" smtClean="0"/>
            <a:t>УУД</a:t>
          </a:r>
          <a:endParaRPr lang="ru-RU" b="1" dirty="0"/>
        </a:p>
      </dgm:t>
    </dgm:pt>
    <dgm:pt modelId="{42633740-D45E-43E4-AF61-7B512EC57093}" type="parTrans" cxnId="{BEFE4B76-8E82-42F8-BC4A-07C5C38B2E25}">
      <dgm:prSet/>
      <dgm:spPr/>
      <dgm:t>
        <a:bodyPr/>
        <a:lstStyle/>
        <a:p>
          <a:endParaRPr lang="ru-RU"/>
        </a:p>
      </dgm:t>
    </dgm:pt>
    <dgm:pt modelId="{9B363FC8-C992-4027-80E7-7B33B86F0D96}" type="sibTrans" cxnId="{BEFE4B76-8E82-42F8-BC4A-07C5C38B2E25}">
      <dgm:prSet/>
      <dgm:spPr/>
      <dgm:t>
        <a:bodyPr/>
        <a:lstStyle/>
        <a:p>
          <a:endParaRPr lang="ru-RU"/>
        </a:p>
      </dgm:t>
    </dgm:pt>
    <dgm:pt modelId="{44FAF0B7-AFAF-4086-B9A7-8A6656734FDE}" type="asst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b="1" dirty="0" smtClean="0"/>
            <a:t>совокупность способов</a:t>
          </a:r>
        </a:p>
        <a:p>
          <a:pPr>
            <a:spcAft>
              <a:spcPts val="0"/>
            </a:spcAft>
          </a:pPr>
          <a:r>
            <a:rPr lang="ru-RU" b="1" dirty="0" smtClean="0"/>
            <a:t>действия учащегося (а также связанных с ними навыков учебной работы), обеспечивающих самостоятельное усвоение новых знаний, формирование умений, включая организацию</a:t>
          </a:r>
        </a:p>
        <a:p>
          <a:pPr>
            <a:spcAft>
              <a:spcPts val="0"/>
            </a:spcAft>
          </a:pPr>
          <a:r>
            <a:rPr lang="ru-RU" b="1" dirty="0" smtClean="0"/>
            <a:t>этого процесса</a:t>
          </a:r>
          <a:endParaRPr lang="ru-RU" b="1" dirty="0"/>
        </a:p>
      </dgm:t>
    </dgm:pt>
    <dgm:pt modelId="{694A35A2-0324-471C-8479-AB53C95FBCF1}" type="parTrans" cxnId="{0F50DD8E-B216-498F-8AB6-365DD0FD8BC9}">
      <dgm:prSet/>
      <dgm:spPr/>
      <dgm:t>
        <a:bodyPr/>
        <a:lstStyle/>
        <a:p>
          <a:endParaRPr lang="ru-RU"/>
        </a:p>
      </dgm:t>
    </dgm:pt>
    <dgm:pt modelId="{E7C82163-CE00-4C45-92A4-A448EA5E96F1}" type="sibTrans" cxnId="{0F50DD8E-B216-498F-8AB6-365DD0FD8BC9}">
      <dgm:prSet/>
      <dgm:spPr/>
      <dgm:t>
        <a:bodyPr/>
        <a:lstStyle/>
        <a:p>
          <a:endParaRPr lang="ru-RU"/>
        </a:p>
      </dgm:t>
    </dgm:pt>
    <dgm:pt modelId="{EF037A56-FB3E-4BD1-813A-58B16EDFFAA1}" type="asst">
      <dgm:prSet/>
      <dgm:spPr/>
      <dgm:t>
        <a:bodyPr/>
        <a:lstStyle/>
        <a:p>
          <a:r>
            <a:rPr lang="ru-RU" b="1" dirty="0" smtClean="0"/>
            <a:t>способность субъекта к саморазвитию и самосовершенствованию путем сознательного и активного присвоения нового социального опыта</a:t>
          </a:r>
          <a:r>
            <a:rPr lang="ru-RU" dirty="0" smtClean="0"/>
            <a:t>.</a:t>
          </a:r>
          <a:endParaRPr lang="ru-RU" dirty="0"/>
        </a:p>
      </dgm:t>
    </dgm:pt>
    <dgm:pt modelId="{18D71F58-2354-44DE-80D1-5DA4C0F88EE2}" type="parTrans" cxnId="{E5A31930-F16A-47C6-A9A2-C58EE32441BF}">
      <dgm:prSet/>
      <dgm:spPr/>
      <dgm:t>
        <a:bodyPr/>
        <a:lstStyle/>
        <a:p>
          <a:endParaRPr lang="ru-RU"/>
        </a:p>
      </dgm:t>
    </dgm:pt>
    <dgm:pt modelId="{2BF704ED-5CAA-4EEC-A590-EA89C2F6FAEC}" type="sibTrans" cxnId="{E5A31930-F16A-47C6-A9A2-C58EE32441BF}">
      <dgm:prSet/>
      <dgm:spPr/>
      <dgm:t>
        <a:bodyPr/>
        <a:lstStyle/>
        <a:p>
          <a:endParaRPr lang="ru-RU"/>
        </a:p>
      </dgm:t>
    </dgm:pt>
    <dgm:pt modelId="{3ED572F1-65FD-4532-A8CD-5841AA22E735}" type="pres">
      <dgm:prSet presAssocID="{015E1D94-F023-46C6-9994-D6528BB98C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3749C30-2C4F-424B-BF5F-840D756D53B6}" type="pres">
      <dgm:prSet presAssocID="{F06E8C45-F513-45C2-9908-FA85815C06E5}" presName="hierRoot1" presStyleCnt="0">
        <dgm:presLayoutVars>
          <dgm:hierBranch val="init"/>
        </dgm:presLayoutVars>
      </dgm:prSet>
      <dgm:spPr/>
    </dgm:pt>
    <dgm:pt modelId="{215E09F5-3476-4E33-ACE0-E8C94FF1C1BF}" type="pres">
      <dgm:prSet presAssocID="{F06E8C45-F513-45C2-9908-FA85815C06E5}" presName="rootComposite1" presStyleCnt="0"/>
      <dgm:spPr/>
    </dgm:pt>
    <dgm:pt modelId="{A2BA7987-5943-4001-B612-EA00DACEBD81}" type="pres">
      <dgm:prSet presAssocID="{F06E8C45-F513-45C2-9908-FA85815C06E5}" presName="rootText1" presStyleLbl="node0" presStyleIdx="0" presStyleCnt="1" custScaleX="100978" custScaleY="522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DEA066-58BD-4C6E-AB23-3E33AC628AA9}" type="pres">
      <dgm:prSet presAssocID="{F06E8C45-F513-45C2-9908-FA85815C06E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0AB5364-2155-48FE-8937-07FCD6B26A53}" type="pres">
      <dgm:prSet presAssocID="{F06E8C45-F513-45C2-9908-FA85815C06E5}" presName="hierChild2" presStyleCnt="0"/>
      <dgm:spPr/>
    </dgm:pt>
    <dgm:pt modelId="{C4A84596-905C-40B8-BB61-A5A3D4058446}" type="pres">
      <dgm:prSet presAssocID="{F06E8C45-F513-45C2-9908-FA85815C06E5}" presName="hierChild3" presStyleCnt="0"/>
      <dgm:spPr/>
    </dgm:pt>
    <dgm:pt modelId="{306A852C-CEB7-49BF-802B-FF6AF37355F4}" type="pres">
      <dgm:prSet presAssocID="{18D71F58-2354-44DE-80D1-5DA4C0F88EE2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72D11CA4-7877-4967-AA2A-A15725436952}" type="pres">
      <dgm:prSet presAssocID="{EF037A56-FB3E-4BD1-813A-58B16EDFFAA1}" presName="hierRoot3" presStyleCnt="0">
        <dgm:presLayoutVars>
          <dgm:hierBranch val="init"/>
        </dgm:presLayoutVars>
      </dgm:prSet>
      <dgm:spPr/>
    </dgm:pt>
    <dgm:pt modelId="{6A7FDE6B-8AF3-4071-A1C6-95307AF8912C}" type="pres">
      <dgm:prSet presAssocID="{EF037A56-FB3E-4BD1-813A-58B16EDFFAA1}" presName="rootComposite3" presStyleCnt="0"/>
      <dgm:spPr/>
    </dgm:pt>
    <dgm:pt modelId="{62193ACB-76C9-45FF-8818-02629831C483}" type="pres">
      <dgm:prSet presAssocID="{EF037A56-FB3E-4BD1-813A-58B16EDFFAA1}" presName="rootText3" presStyleLbl="asst1" presStyleIdx="0" presStyleCnt="2" custScaleY="1270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BC9220-9673-44CA-A54C-BD4F0E616E49}" type="pres">
      <dgm:prSet presAssocID="{EF037A56-FB3E-4BD1-813A-58B16EDFFAA1}" presName="rootConnector3" presStyleLbl="asst1" presStyleIdx="0" presStyleCnt="2"/>
      <dgm:spPr/>
      <dgm:t>
        <a:bodyPr/>
        <a:lstStyle/>
        <a:p>
          <a:endParaRPr lang="ru-RU"/>
        </a:p>
      </dgm:t>
    </dgm:pt>
    <dgm:pt modelId="{BB61B3A7-E9DA-4204-99F0-35D7E2719D96}" type="pres">
      <dgm:prSet presAssocID="{EF037A56-FB3E-4BD1-813A-58B16EDFFAA1}" presName="hierChild6" presStyleCnt="0"/>
      <dgm:spPr/>
    </dgm:pt>
    <dgm:pt modelId="{62407007-AD53-444E-A18F-5F18B57A3E02}" type="pres">
      <dgm:prSet presAssocID="{EF037A56-FB3E-4BD1-813A-58B16EDFFAA1}" presName="hierChild7" presStyleCnt="0"/>
      <dgm:spPr/>
    </dgm:pt>
    <dgm:pt modelId="{2E14E48B-801A-445D-95E5-F569C507EE38}" type="pres">
      <dgm:prSet presAssocID="{694A35A2-0324-471C-8479-AB53C95FBCF1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54C810F8-9A09-4FE1-84A0-8BD5A7C04108}" type="pres">
      <dgm:prSet presAssocID="{44FAF0B7-AFAF-4086-B9A7-8A6656734FDE}" presName="hierRoot3" presStyleCnt="0">
        <dgm:presLayoutVars>
          <dgm:hierBranch val="init"/>
        </dgm:presLayoutVars>
      </dgm:prSet>
      <dgm:spPr/>
    </dgm:pt>
    <dgm:pt modelId="{AE4417F1-57FC-4464-9B2D-D8DB1FB9DE88}" type="pres">
      <dgm:prSet presAssocID="{44FAF0B7-AFAF-4086-B9A7-8A6656734FDE}" presName="rootComposite3" presStyleCnt="0"/>
      <dgm:spPr/>
    </dgm:pt>
    <dgm:pt modelId="{AC4C42B0-E2BB-40EE-B700-57AF1647951D}" type="pres">
      <dgm:prSet presAssocID="{44FAF0B7-AFAF-4086-B9A7-8A6656734FDE}" presName="rootText3" presStyleLbl="asst1" presStyleIdx="1" presStyleCnt="2" custScaleY="125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D2207A-C5BF-4606-85A1-ED9B0926066E}" type="pres">
      <dgm:prSet presAssocID="{44FAF0B7-AFAF-4086-B9A7-8A6656734FDE}" presName="rootConnector3" presStyleLbl="asst1" presStyleIdx="1" presStyleCnt="2"/>
      <dgm:spPr/>
      <dgm:t>
        <a:bodyPr/>
        <a:lstStyle/>
        <a:p>
          <a:endParaRPr lang="ru-RU"/>
        </a:p>
      </dgm:t>
    </dgm:pt>
    <dgm:pt modelId="{7FEB3BA6-59AE-424C-91DE-ECADD59AD33E}" type="pres">
      <dgm:prSet presAssocID="{44FAF0B7-AFAF-4086-B9A7-8A6656734FDE}" presName="hierChild6" presStyleCnt="0"/>
      <dgm:spPr/>
    </dgm:pt>
    <dgm:pt modelId="{9BAC5515-9790-4359-B7D9-8CCBE85273E1}" type="pres">
      <dgm:prSet presAssocID="{44FAF0B7-AFAF-4086-B9A7-8A6656734FDE}" presName="hierChild7" presStyleCnt="0"/>
      <dgm:spPr/>
    </dgm:pt>
  </dgm:ptLst>
  <dgm:cxnLst>
    <dgm:cxn modelId="{9020E0BC-CD8E-4EC6-90E1-DDC857AB3EE1}" type="presOf" srcId="{44FAF0B7-AFAF-4086-B9A7-8A6656734FDE}" destId="{8ED2207A-C5BF-4606-85A1-ED9B0926066E}" srcOrd="1" destOrd="0" presId="urn:microsoft.com/office/officeart/2005/8/layout/orgChart1"/>
    <dgm:cxn modelId="{6A49A3F4-4F4B-46D0-AE59-1A5B3DCE095D}" type="presOf" srcId="{694A35A2-0324-471C-8479-AB53C95FBCF1}" destId="{2E14E48B-801A-445D-95E5-F569C507EE38}" srcOrd="0" destOrd="0" presId="urn:microsoft.com/office/officeart/2005/8/layout/orgChart1"/>
    <dgm:cxn modelId="{EDD830BF-4EF9-4B4E-8E2A-F5F422B94DB4}" type="presOf" srcId="{015E1D94-F023-46C6-9994-D6528BB98C51}" destId="{3ED572F1-65FD-4532-A8CD-5841AA22E735}" srcOrd="0" destOrd="0" presId="urn:microsoft.com/office/officeart/2005/8/layout/orgChart1"/>
    <dgm:cxn modelId="{874CAD42-4C15-4DF9-9C89-BCDCD61E74B5}" type="presOf" srcId="{EF037A56-FB3E-4BD1-813A-58B16EDFFAA1}" destId="{8BBC9220-9673-44CA-A54C-BD4F0E616E49}" srcOrd="1" destOrd="0" presId="urn:microsoft.com/office/officeart/2005/8/layout/orgChart1"/>
    <dgm:cxn modelId="{E5A31930-F16A-47C6-A9A2-C58EE32441BF}" srcId="{F06E8C45-F513-45C2-9908-FA85815C06E5}" destId="{EF037A56-FB3E-4BD1-813A-58B16EDFFAA1}" srcOrd="0" destOrd="0" parTransId="{18D71F58-2354-44DE-80D1-5DA4C0F88EE2}" sibTransId="{2BF704ED-5CAA-4EEC-A590-EA89C2F6FAEC}"/>
    <dgm:cxn modelId="{BEFE4B76-8E82-42F8-BC4A-07C5C38B2E25}" srcId="{015E1D94-F023-46C6-9994-D6528BB98C51}" destId="{F06E8C45-F513-45C2-9908-FA85815C06E5}" srcOrd="0" destOrd="0" parTransId="{42633740-D45E-43E4-AF61-7B512EC57093}" sibTransId="{9B363FC8-C992-4027-80E7-7B33B86F0D96}"/>
    <dgm:cxn modelId="{FBA25283-5CEC-49C7-BDF5-893BCE40A06A}" type="presOf" srcId="{F06E8C45-F513-45C2-9908-FA85815C06E5}" destId="{C2DEA066-58BD-4C6E-AB23-3E33AC628AA9}" srcOrd="1" destOrd="0" presId="urn:microsoft.com/office/officeart/2005/8/layout/orgChart1"/>
    <dgm:cxn modelId="{8D4C0327-9EEC-4D08-BFEA-7E9B878BB176}" type="presOf" srcId="{EF037A56-FB3E-4BD1-813A-58B16EDFFAA1}" destId="{62193ACB-76C9-45FF-8818-02629831C483}" srcOrd="0" destOrd="0" presId="urn:microsoft.com/office/officeart/2005/8/layout/orgChart1"/>
    <dgm:cxn modelId="{0F50DD8E-B216-498F-8AB6-365DD0FD8BC9}" srcId="{F06E8C45-F513-45C2-9908-FA85815C06E5}" destId="{44FAF0B7-AFAF-4086-B9A7-8A6656734FDE}" srcOrd="1" destOrd="0" parTransId="{694A35A2-0324-471C-8479-AB53C95FBCF1}" sibTransId="{E7C82163-CE00-4C45-92A4-A448EA5E96F1}"/>
    <dgm:cxn modelId="{7465A9CE-A379-4C76-94EA-C63BD84AB434}" type="presOf" srcId="{44FAF0B7-AFAF-4086-B9A7-8A6656734FDE}" destId="{AC4C42B0-E2BB-40EE-B700-57AF1647951D}" srcOrd="0" destOrd="0" presId="urn:microsoft.com/office/officeart/2005/8/layout/orgChart1"/>
    <dgm:cxn modelId="{A80AB949-7AAA-4399-9633-5D18B9230AB2}" type="presOf" srcId="{F06E8C45-F513-45C2-9908-FA85815C06E5}" destId="{A2BA7987-5943-4001-B612-EA00DACEBD81}" srcOrd="0" destOrd="0" presId="urn:microsoft.com/office/officeart/2005/8/layout/orgChart1"/>
    <dgm:cxn modelId="{3C0DC7D7-149F-4172-8B9E-2834222DB9E1}" type="presOf" srcId="{18D71F58-2354-44DE-80D1-5DA4C0F88EE2}" destId="{306A852C-CEB7-49BF-802B-FF6AF37355F4}" srcOrd="0" destOrd="0" presId="urn:microsoft.com/office/officeart/2005/8/layout/orgChart1"/>
    <dgm:cxn modelId="{58369403-8D98-4FA4-93E4-832D53D84460}" type="presParOf" srcId="{3ED572F1-65FD-4532-A8CD-5841AA22E735}" destId="{F3749C30-2C4F-424B-BF5F-840D756D53B6}" srcOrd="0" destOrd="0" presId="urn:microsoft.com/office/officeart/2005/8/layout/orgChart1"/>
    <dgm:cxn modelId="{D3B89367-682F-4A14-B7C6-7F6E17691C68}" type="presParOf" srcId="{F3749C30-2C4F-424B-BF5F-840D756D53B6}" destId="{215E09F5-3476-4E33-ACE0-E8C94FF1C1BF}" srcOrd="0" destOrd="0" presId="urn:microsoft.com/office/officeart/2005/8/layout/orgChart1"/>
    <dgm:cxn modelId="{A7A24C85-07D2-4F94-BB00-40320EE3B58F}" type="presParOf" srcId="{215E09F5-3476-4E33-ACE0-E8C94FF1C1BF}" destId="{A2BA7987-5943-4001-B612-EA00DACEBD81}" srcOrd="0" destOrd="0" presId="urn:microsoft.com/office/officeart/2005/8/layout/orgChart1"/>
    <dgm:cxn modelId="{9272434E-8F82-4CF7-86C8-03DE79B2776D}" type="presParOf" srcId="{215E09F5-3476-4E33-ACE0-E8C94FF1C1BF}" destId="{C2DEA066-58BD-4C6E-AB23-3E33AC628AA9}" srcOrd="1" destOrd="0" presId="urn:microsoft.com/office/officeart/2005/8/layout/orgChart1"/>
    <dgm:cxn modelId="{7AD5C813-DBE8-499E-841C-62161EF4E361}" type="presParOf" srcId="{F3749C30-2C4F-424B-BF5F-840D756D53B6}" destId="{00AB5364-2155-48FE-8937-07FCD6B26A53}" srcOrd="1" destOrd="0" presId="urn:microsoft.com/office/officeart/2005/8/layout/orgChart1"/>
    <dgm:cxn modelId="{79990182-75AD-4B01-A009-6750846D0772}" type="presParOf" srcId="{F3749C30-2C4F-424B-BF5F-840D756D53B6}" destId="{C4A84596-905C-40B8-BB61-A5A3D4058446}" srcOrd="2" destOrd="0" presId="urn:microsoft.com/office/officeart/2005/8/layout/orgChart1"/>
    <dgm:cxn modelId="{484B91F0-DF89-4692-9EC7-14F83151DB71}" type="presParOf" srcId="{C4A84596-905C-40B8-BB61-A5A3D4058446}" destId="{306A852C-CEB7-49BF-802B-FF6AF37355F4}" srcOrd="0" destOrd="0" presId="urn:microsoft.com/office/officeart/2005/8/layout/orgChart1"/>
    <dgm:cxn modelId="{331A4B64-1E84-4313-B285-351250FD305B}" type="presParOf" srcId="{C4A84596-905C-40B8-BB61-A5A3D4058446}" destId="{72D11CA4-7877-4967-AA2A-A15725436952}" srcOrd="1" destOrd="0" presId="urn:microsoft.com/office/officeart/2005/8/layout/orgChart1"/>
    <dgm:cxn modelId="{70C3276E-6CC6-49EE-865B-B7E0F19CDF95}" type="presParOf" srcId="{72D11CA4-7877-4967-AA2A-A15725436952}" destId="{6A7FDE6B-8AF3-4071-A1C6-95307AF8912C}" srcOrd="0" destOrd="0" presId="urn:microsoft.com/office/officeart/2005/8/layout/orgChart1"/>
    <dgm:cxn modelId="{1D671E85-02A0-4A75-A806-5BBA9F29A79A}" type="presParOf" srcId="{6A7FDE6B-8AF3-4071-A1C6-95307AF8912C}" destId="{62193ACB-76C9-45FF-8818-02629831C483}" srcOrd="0" destOrd="0" presId="urn:microsoft.com/office/officeart/2005/8/layout/orgChart1"/>
    <dgm:cxn modelId="{74948E35-AC46-40F1-80E9-061275A8442D}" type="presParOf" srcId="{6A7FDE6B-8AF3-4071-A1C6-95307AF8912C}" destId="{8BBC9220-9673-44CA-A54C-BD4F0E616E49}" srcOrd="1" destOrd="0" presId="urn:microsoft.com/office/officeart/2005/8/layout/orgChart1"/>
    <dgm:cxn modelId="{C29D116C-02A5-4223-81A0-8ED54D034F7D}" type="presParOf" srcId="{72D11CA4-7877-4967-AA2A-A15725436952}" destId="{BB61B3A7-E9DA-4204-99F0-35D7E2719D96}" srcOrd="1" destOrd="0" presId="urn:microsoft.com/office/officeart/2005/8/layout/orgChart1"/>
    <dgm:cxn modelId="{9157494F-DA8E-4D27-9185-149EDB90DE52}" type="presParOf" srcId="{72D11CA4-7877-4967-AA2A-A15725436952}" destId="{62407007-AD53-444E-A18F-5F18B57A3E02}" srcOrd="2" destOrd="0" presId="urn:microsoft.com/office/officeart/2005/8/layout/orgChart1"/>
    <dgm:cxn modelId="{0CEF32D7-D15D-4EE4-AC06-B4789E4B0F9D}" type="presParOf" srcId="{C4A84596-905C-40B8-BB61-A5A3D4058446}" destId="{2E14E48B-801A-445D-95E5-F569C507EE38}" srcOrd="2" destOrd="0" presId="urn:microsoft.com/office/officeart/2005/8/layout/orgChart1"/>
    <dgm:cxn modelId="{B910FFA1-C474-4867-A655-892832E7F2A8}" type="presParOf" srcId="{C4A84596-905C-40B8-BB61-A5A3D4058446}" destId="{54C810F8-9A09-4FE1-84A0-8BD5A7C04108}" srcOrd="3" destOrd="0" presId="urn:microsoft.com/office/officeart/2005/8/layout/orgChart1"/>
    <dgm:cxn modelId="{FA94F18C-04A4-4D25-B66D-F99CBCA63F57}" type="presParOf" srcId="{54C810F8-9A09-4FE1-84A0-8BD5A7C04108}" destId="{AE4417F1-57FC-4464-9B2D-D8DB1FB9DE88}" srcOrd="0" destOrd="0" presId="urn:microsoft.com/office/officeart/2005/8/layout/orgChart1"/>
    <dgm:cxn modelId="{F38AE0C1-49DC-45AF-82F8-F4D0BAF4879C}" type="presParOf" srcId="{AE4417F1-57FC-4464-9B2D-D8DB1FB9DE88}" destId="{AC4C42B0-E2BB-40EE-B700-57AF1647951D}" srcOrd="0" destOrd="0" presId="urn:microsoft.com/office/officeart/2005/8/layout/orgChart1"/>
    <dgm:cxn modelId="{779D4056-9EE6-42D2-940E-C40E5B19FDE4}" type="presParOf" srcId="{AE4417F1-57FC-4464-9B2D-D8DB1FB9DE88}" destId="{8ED2207A-C5BF-4606-85A1-ED9B0926066E}" srcOrd="1" destOrd="0" presId="urn:microsoft.com/office/officeart/2005/8/layout/orgChart1"/>
    <dgm:cxn modelId="{ED0CD414-7D28-4BB4-B8CA-06DC013D93B9}" type="presParOf" srcId="{54C810F8-9A09-4FE1-84A0-8BD5A7C04108}" destId="{7FEB3BA6-59AE-424C-91DE-ECADD59AD33E}" srcOrd="1" destOrd="0" presId="urn:microsoft.com/office/officeart/2005/8/layout/orgChart1"/>
    <dgm:cxn modelId="{9F8C0715-626A-46CE-93EA-B27196EFA0C3}" type="presParOf" srcId="{54C810F8-9A09-4FE1-84A0-8BD5A7C04108}" destId="{9BAC5515-9790-4359-B7D9-8CCBE85273E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9CD61C-0C49-4F3C-8012-72A5F5623C3B}" type="doc">
      <dgm:prSet loTypeId="urn:microsoft.com/office/officeart/2009/3/layout/OpposingIdeas" loCatId="relationship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C5622D-9EFC-402F-A6FD-2463D53E5567}">
      <dgm:prSet phldrT="[Текст]"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компоненты учебной деятельности</a:t>
          </a:r>
          <a:endParaRPr lang="ru-RU" b="1" dirty="0">
            <a:solidFill>
              <a:schemeClr val="bg2"/>
            </a:solidFill>
          </a:endParaRPr>
        </a:p>
      </dgm:t>
    </dgm:pt>
    <dgm:pt modelId="{B86661E7-86FE-4B5D-BD8F-6DCD4B7FE08C}" type="parTrans" cxnId="{FD84FCD5-3A9A-4939-ADBB-47FC96459505}">
      <dgm:prSet/>
      <dgm:spPr/>
      <dgm:t>
        <a:bodyPr/>
        <a:lstStyle/>
        <a:p>
          <a:endParaRPr lang="ru-RU"/>
        </a:p>
      </dgm:t>
    </dgm:pt>
    <dgm:pt modelId="{04F1A863-CBE1-49B8-BB9D-F09E710EF3E2}" type="sibTrans" cxnId="{FD84FCD5-3A9A-4939-ADBB-47FC96459505}">
      <dgm:prSet/>
      <dgm:spPr/>
      <dgm:t>
        <a:bodyPr/>
        <a:lstStyle/>
        <a:p>
          <a:endParaRPr lang="ru-RU"/>
        </a:p>
      </dgm:t>
    </dgm:pt>
    <dgm:pt modelId="{1EA8D1AF-7A42-4BCD-ACD1-903AEDC96AA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2"/>
              </a:solidFill>
            </a:rPr>
            <a:t>1) познавательные и учебные  мотивы;</a:t>
          </a:r>
          <a:endParaRPr lang="ru-RU" sz="2000" b="1" dirty="0">
            <a:solidFill>
              <a:schemeClr val="bg2"/>
            </a:solidFill>
          </a:endParaRPr>
        </a:p>
      </dgm:t>
    </dgm:pt>
    <dgm:pt modelId="{9C85A495-9732-44B1-B014-526001009644}" type="parTrans" cxnId="{1EECB8C8-54E6-479A-93C7-F897A2609EBB}">
      <dgm:prSet/>
      <dgm:spPr/>
      <dgm:t>
        <a:bodyPr/>
        <a:lstStyle/>
        <a:p>
          <a:endParaRPr lang="ru-RU"/>
        </a:p>
      </dgm:t>
    </dgm:pt>
    <dgm:pt modelId="{745A403C-1D22-415A-AADA-B0A2D1FB9857}" type="sibTrans" cxnId="{1EECB8C8-54E6-479A-93C7-F897A2609EBB}">
      <dgm:prSet/>
      <dgm:spPr/>
      <dgm:t>
        <a:bodyPr/>
        <a:lstStyle/>
        <a:p>
          <a:endParaRPr lang="ru-RU"/>
        </a:p>
      </dgm:t>
    </dgm:pt>
    <dgm:pt modelId="{559A4BB0-47DC-43C4-9D7E-13C8CD7224DA}">
      <dgm:prSet phldrT="[Текст]"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Виды УУД</a:t>
          </a:r>
          <a:endParaRPr lang="ru-RU" b="1" dirty="0">
            <a:solidFill>
              <a:schemeClr val="bg2"/>
            </a:solidFill>
          </a:endParaRPr>
        </a:p>
      </dgm:t>
    </dgm:pt>
    <dgm:pt modelId="{B17753AC-6261-4C00-951F-B33F3B5D7627}" type="parTrans" cxnId="{D1C6CCD7-A84F-456D-B42B-096E22F024B3}">
      <dgm:prSet/>
      <dgm:spPr/>
      <dgm:t>
        <a:bodyPr/>
        <a:lstStyle/>
        <a:p>
          <a:endParaRPr lang="ru-RU"/>
        </a:p>
      </dgm:t>
    </dgm:pt>
    <dgm:pt modelId="{069A7F9C-70CA-41BB-8A72-11770595C210}" type="sibTrans" cxnId="{D1C6CCD7-A84F-456D-B42B-096E22F024B3}">
      <dgm:prSet/>
      <dgm:spPr/>
      <dgm:t>
        <a:bodyPr/>
        <a:lstStyle/>
        <a:p>
          <a:endParaRPr lang="ru-RU"/>
        </a:p>
      </dgm:t>
    </dgm:pt>
    <dgm:pt modelId="{959115CD-68BA-4C1A-B459-532FDBBCDA63}">
      <dgm:prSet phldrT="[Текст]"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1)  личностный; </a:t>
          </a:r>
          <a:endParaRPr lang="ru-RU" b="1" dirty="0">
            <a:solidFill>
              <a:schemeClr val="bg2"/>
            </a:solidFill>
          </a:endParaRPr>
        </a:p>
      </dgm:t>
    </dgm:pt>
    <dgm:pt modelId="{F1E35C06-C405-447D-8B08-B140DA0F476A}" type="parTrans" cxnId="{3A9EAC96-FF45-4D45-810C-390003F2D3C0}">
      <dgm:prSet/>
      <dgm:spPr/>
      <dgm:t>
        <a:bodyPr/>
        <a:lstStyle/>
        <a:p>
          <a:endParaRPr lang="ru-RU"/>
        </a:p>
      </dgm:t>
    </dgm:pt>
    <dgm:pt modelId="{B7013269-3DE8-48E9-A10A-5AE958728792}" type="sibTrans" cxnId="{3A9EAC96-FF45-4D45-810C-390003F2D3C0}">
      <dgm:prSet/>
      <dgm:spPr/>
      <dgm:t>
        <a:bodyPr/>
        <a:lstStyle/>
        <a:p>
          <a:endParaRPr lang="ru-RU"/>
        </a:p>
      </dgm:t>
    </dgm:pt>
    <dgm:pt modelId="{B3794A3F-71F3-426F-98A0-65683BD929E2}">
      <dgm:prSet custT="1"/>
      <dgm:spPr/>
      <dgm:t>
        <a:bodyPr/>
        <a:lstStyle/>
        <a:p>
          <a:r>
            <a:rPr lang="ru-RU" sz="2000" b="1" dirty="0" smtClean="0">
              <a:solidFill>
                <a:schemeClr val="bg2"/>
              </a:solidFill>
            </a:rPr>
            <a:t>2) учебную  цель; </a:t>
          </a:r>
        </a:p>
        <a:p>
          <a:r>
            <a:rPr lang="ru-RU" sz="2000" b="1" dirty="0" smtClean="0">
              <a:solidFill>
                <a:schemeClr val="bg2"/>
              </a:solidFill>
            </a:rPr>
            <a:t>3) учебную  задачу; </a:t>
          </a:r>
        </a:p>
        <a:p>
          <a:r>
            <a:rPr lang="ru-RU" sz="2000" b="1" dirty="0" smtClean="0">
              <a:solidFill>
                <a:schemeClr val="bg2"/>
              </a:solidFill>
            </a:rPr>
            <a:t>4) учебные  действия и операции (ориентировка, преобразование материала, контроль и оценка).</a:t>
          </a:r>
          <a:endParaRPr lang="ru-RU" sz="2000" b="1" dirty="0">
            <a:solidFill>
              <a:schemeClr val="bg2"/>
            </a:solidFill>
          </a:endParaRPr>
        </a:p>
      </dgm:t>
    </dgm:pt>
    <dgm:pt modelId="{E098E515-75A2-49DD-99E5-2FA74F95FF2C}" type="parTrans" cxnId="{1342A219-29C8-4C9F-9B1A-1E440821365C}">
      <dgm:prSet/>
      <dgm:spPr/>
      <dgm:t>
        <a:bodyPr/>
        <a:lstStyle/>
        <a:p>
          <a:endParaRPr lang="ru-RU"/>
        </a:p>
      </dgm:t>
    </dgm:pt>
    <dgm:pt modelId="{D4A9463D-A444-40E5-8074-1FE5F4FA2505}" type="sibTrans" cxnId="{1342A219-29C8-4C9F-9B1A-1E440821365C}">
      <dgm:prSet/>
      <dgm:spPr/>
      <dgm:t>
        <a:bodyPr/>
        <a:lstStyle/>
        <a:p>
          <a:endParaRPr lang="ru-RU"/>
        </a:p>
      </dgm:t>
    </dgm:pt>
    <dgm:pt modelId="{1AFC6503-A6BB-42C5-BC83-9C423C898628}">
      <dgm:prSet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3)  познавательный; </a:t>
          </a:r>
          <a:endParaRPr lang="ru-RU" b="1" dirty="0">
            <a:solidFill>
              <a:schemeClr val="bg2"/>
            </a:solidFill>
          </a:endParaRPr>
        </a:p>
      </dgm:t>
    </dgm:pt>
    <dgm:pt modelId="{67D4264E-2A6E-40F3-9348-605F255E766C}" type="parTrans" cxnId="{79B36C1B-358D-419B-AA1D-C03B84B88BF0}">
      <dgm:prSet/>
      <dgm:spPr/>
      <dgm:t>
        <a:bodyPr/>
        <a:lstStyle/>
        <a:p>
          <a:endParaRPr lang="ru-RU"/>
        </a:p>
      </dgm:t>
    </dgm:pt>
    <dgm:pt modelId="{CF7C700D-005A-42D1-9DB8-7CAACC81A056}" type="sibTrans" cxnId="{79B36C1B-358D-419B-AA1D-C03B84B88BF0}">
      <dgm:prSet/>
      <dgm:spPr/>
      <dgm:t>
        <a:bodyPr/>
        <a:lstStyle/>
        <a:p>
          <a:endParaRPr lang="ru-RU"/>
        </a:p>
      </dgm:t>
    </dgm:pt>
    <dgm:pt modelId="{88FACDAF-82FA-4FDA-B36B-8E32E3F17B2E}">
      <dgm:prSet phldrT="[Текст]"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2)  регулятивный (включающий также действия </a:t>
          </a:r>
          <a:r>
            <a:rPr lang="ru-RU" b="1" dirty="0" err="1" smtClean="0">
              <a:solidFill>
                <a:schemeClr val="bg2"/>
              </a:solidFill>
            </a:rPr>
            <a:t>саморегуляции</a:t>
          </a:r>
          <a:r>
            <a:rPr lang="ru-RU" b="1" dirty="0" smtClean="0">
              <a:solidFill>
                <a:schemeClr val="bg2"/>
              </a:solidFill>
            </a:rPr>
            <a:t>);</a:t>
          </a:r>
          <a:endParaRPr lang="ru-RU" b="1" dirty="0">
            <a:solidFill>
              <a:schemeClr val="bg2"/>
            </a:solidFill>
          </a:endParaRPr>
        </a:p>
      </dgm:t>
    </dgm:pt>
    <dgm:pt modelId="{F25FF9B2-7028-453B-AF5C-3576A7BB8FE8}" type="parTrans" cxnId="{B6399CAF-0448-46A0-A0DE-2CBB18000C34}">
      <dgm:prSet/>
      <dgm:spPr/>
      <dgm:t>
        <a:bodyPr/>
        <a:lstStyle/>
        <a:p>
          <a:endParaRPr lang="ru-RU"/>
        </a:p>
      </dgm:t>
    </dgm:pt>
    <dgm:pt modelId="{AE73263D-2F1D-4443-89AC-D85105B5A356}" type="sibTrans" cxnId="{B6399CAF-0448-46A0-A0DE-2CBB18000C34}">
      <dgm:prSet/>
      <dgm:spPr/>
      <dgm:t>
        <a:bodyPr/>
        <a:lstStyle/>
        <a:p>
          <a:endParaRPr lang="ru-RU"/>
        </a:p>
      </dgm:t>
    </dgm:pt>
    <dgm:pt modelId="{A9A72672-DC64-438D-B7D5-B95C95F28BAB}">
      <dgm:prSet/>
      <dgm:spPr/>
      <dgm:t>
        <a:bodyPr/>
        <a:lstStyle/>
        <a:p>
          <a:r>
            <a:rPr lang="ru-RU" b="1" dirty="0" smtClean="0">
              <a:solidFill>
                <a:schemeClr val="bg2"/>
              </a:solidFill>
            </a:rPr>
            <a:t>4)коммуникативный.</a:t>
          </a:r>
          <a:endParaRPr lang="ru-RU" b="1" dirty="0">
            <a:solidFill>
              <a:schemeClr val="bg2"/>
            </a:solidFill>
          </a:endParaRPr>
        </a:p>
      </dgm:t>
    </dgm:pt>
    <dgm:pt modelId="{4EFE3217-B8B2-4C82-9294-25AE94B40F49}" type="parTrans" cxnId="{42981997-B939-4C00-B98E-3B1E3908AC80}">
      <dgm:prSet/>
      <dgm:spPr/>
      <dgm:t>
        <a:bodyPr/>
        <a:lstStyle/>
        <a:p>
          <a:endParaRPr lang="ru-RU"/>
        </a:p>
      </dgm:t>
    </dgm:pt>
    <dgm:pt modelId="{501108EE-447D-4235-AF91-946426AE3D3D}" type="sibTrans" cxnId="{42981997-B939-4C00-B98E-3B1E3908AC80}">
      <dgm:prSet/>
      <dgm:spPr/>
      <dgm:t>
        <a:bodyPr/>
        <a:lstStyle/>
        <a:p>
          <a:endParaRPr lang="ru-RU"/>
        </a:p>
      </dgm:t>
    </dgm:pt>
    <dgm:pt modelId="{3094B921-871D-4E78-A475-EF6999177C74}" type="pres">
      <dgm:prSet presAssocID="{609CD61C-0C49-4F3C-8012-72A5F5623C3B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D1C2C4-6B0B-409C-A716-1AF63443D37B}" type="pres">
      <dgm:prSet presAssocID="{609CD61C-0C49-4F3C-8012-72A5F5623C3B}" presName="Background" presStyleLbl="node1" presStyleIdx="0" presStyleCnt="1" custScaleY="138368"/>
      <dgm:spPr/>
    </dgm:pt>
    <dgm:pt modelId="{A78F4A1E-D862-44A2-9794-85AE8DB6682F}" type="pres">
      <dgm:prSet presAssocID="{609CD61C-0C49-4F3C-8012-72A5F5623C3B}" presName="Divider" presStyleLbl="callout" presStyleIdx="0" presStyleCnt="1"/>
      <dgm:spPr/>
    </dgm:pt>
    <dgm:pt modelId="{611C2E78-96DD-414C-AB2F-40E4172A1CA1}" type="pres">
      <dgm:prSet presAssocID="{609CD61C-0C49-4F3C-8012-72A5F5623C3B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BE279-E5AE-440F-A0FE-9833D2C82DFE}" type="pres">
      <dgm:prSet presAssocID="{609CD61C-0C49-4F3C-8012-72A5F5623C3B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8B562-DD2A-4B87-AE46-B10FF686CF7C}" type="pres">
      <dgm:prSet presAssocID="{609CD61C-0C49-4F3C-8012-72A5F5623C3B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659487E-2DF9-4192-8E6C-F3C3EF353A95}" type="pres">
      <dgm:prSet presAssocID="{609CD61C-0C49-4F3C-8012-72A5F5623C3B}" presName="ParentShape1" presStyleLbl="alignImgPlace1" presStyleIdx="0" presStyleCnt="2" custScaleX="105617">
        <dgm:presLayoutVars/>
      </dgm:prSet>
      <dgm:spPr/>
      <dgm:t>
        <a:bodyPr/>
        <a:lstStyle/>
        <a:p>
          <a:endParaRPr lang="ru-RU"/>
        </a:p>
      </dgm:t>
    </dgm:pt>
    <dgm:pt modelId="{E25ADDE3-DA20-4187-ABBE-CCF8F56055F7}" type="pres">
      <dgm:prSet presAssocID="{609CD61C-0C49-4F3C-8012-72A5F5623C3B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A7545C3F-748A-48F3-8C7F-634A4555F0BE}" type="pres">
      <dgm:prSet presAssocID="{609CD61C-0C49-4F3C-8012-72A5F5623C3B}" presName="ParentShape2" presStyleLbl="alignImgPlace1" presStyleIdx="1" presStyleCnt="2">
        <dgm:presLayoutVars/>
      </dgm:prSet>
      <dgm:spPr/>
      <dgm:t>
        <a:bodyPr/>
        <a:lstStyle/>
        <a:p>
          <a:endParaRPr lang="ru-RU"/>
        </a:p>
      </dgm:t>
    </dgm:pt>
  </dgm:ptLst>
  <dgm:cxnLst>
    <dgm:cxn modelId="{FD84FCD5-3A9A-4939-ADBB-47FC96459505}" srcId="{609CD61C-0C49-4F3C-8012-72A5F5623C3B}" destId="{28C5622D-9EFC-402F-A6FD-2463D53E5567}" srcOrd="0" destOrd="0" parTransId="{B86661E7-86FE-4B5D-BD8F-6DCD4B7FE08C}" sibTransId="{04F1A863-CBE1-49B8-BB9D-F09E710EF3E2}"/>
    <dgm:cxn modelId="{82DF5D73-B322-4F64-8606-E134407A9F06}" type="presOf" srcId="{28C5622D-9EFC-402F-A6FD-2463D53E5567}" destId="{7659487E-2DF9-4192-8E6C-F3C3EF353A95}" srcOrd="1" destOrd="0" presId="urn:microsoft.com/office/officeart/2009/3/layout/OpposingIdeas"/>
    <dgm:cxn modelId="{42981997-B939-4C00-B98E-3B1E3908AC80}" srcId="{559A4BB0-47DC-43C4-9D7E-13C8CD7224DA}" destId="{A9A72672-DC64-438D-B7D5-B95C95F28BAB}" srcOrd="3" destOrd="0" parTransId="{4EFE3217-B8B2-4C82-9294-25AE94B40F49}" sibTransId="{501108EE-447D-4235-AF91-946426AE3D3D}"/>
    <dgm:cxn modelId="{0428A35C-B43D-475C-84CA-4EE35D66C103}" type="presOf" srcId="{559A4BB0-47DC-43C4-9D7E-13C8CD7224DA}" destId="{E25ADDE3-DA20-4187-ABBE-CCF8F56055F7}" srcOrd="0" destOrd="0" presId="urn:microsoft.com/office/officeart/2009/3/layout/OpposingIdeas"/>
    <dgm:cxn modelId="{D1C6CCD7-A84F-456D-B42B-096E22F024B3}" srcId="{609CD61C-0C49-4F3C-8012-72A5F5623C3B}" destId="{559A4BB0-47DC-43C4-9D7E-13C8CD7224DA}" srcOrd="1" destOrd="0" parTransId="{B17753AC-6261-4C00-951F-B33F3B5D7627}" sibTransId="{069A7F9C-70CA-41BB-8A72-11770595C210}"/>
    <dgm:cxn modelId="{768D8FDB-B989-49E6-9019-065FB73C4ADF}" type="presOf" srcId="{A9A72672-DC64-438D-B7D5-B95C95F28BAB}" destId="{21BBE279-E5AE-440F-A0FE-9833D2C82DFE}" srcOrd="0" destOrd="3" presId="urn:microsoft.com/office/officeart/2009/3/layout/OpposingIdeas"/>
    <dgm:cxn modelId="{3A9EAC96-FF45-4D45-810C-390003F2D3C0}" srcId="{559A4BB0-47DC-43C4-9D7E-13C8CD7224DA}" destId="{959115CD-68BA-4C1A-B459-532FDBBCDA63}" srcOrd="0" destOrd="0" parTransId="{F1E35C06-C405-447D-8B08-B140DA0F476A}" sibTransId="{B7013269-3DE8-48E9-A10A-5AE958728792}"/>
    <dgm:cxn modelId="{D74204B5-8E3C-41EF-B2AC-C2172EEF1AAB}" type="presOf" srcId="{B3794A3F-71F3-426F-98A0-65683BD929E2}" destId="{611C2E78-96DD-414C-AB2F-40E4172A1CA1}" srcOrd="0" destOrd="1" presId="urn:microsoft.com/office/officeart/2009/3/layout/OpposingIdeas"/>
    <dgm:cxn modelId="{79B36C1B-358D-419B-AA1D-C03B84B88BF0}" srcId="{559A4BB0-47DC-43C4-9D7E-13C8CD7224DA}" destId="{1AFC6503-A6BB-42C5-BC83-9C423C898628}" srcOrd="2" destOrd="0" parTransId="{67D4264E-2A6E-40F3-9348-605F255E766C}" sibTransId="{CF7C700D-005A-42D1-9DB8-7CAACC81A056}"/>
    <dgm:cxn modelId="{1342A219-29C8-4C9F-9B1A-1E440821365C}" srcId="{28C5622D-9EFC-402F-A6FD-2463D53E5567}" destId="{B3794A3F-71F3-426F-98A0-65683BD929E2}" srcOrd="1" destOrd="0" parTransId="{E098E515-75A2-49DD-99E5-2FA74F95FF2C}" sibTransId="{D4A9463D-A444-40E5-8074-1FE5F4FA2505}"/>
    <dgm:cxn modelId="{76A714FB-9F94-4591-99C5-56C74DCEF2D0}" type="presOf" srcId="{88FACDAF-82FA-4FDA-B36B-8E32E3F17B2E}" destId="{21BBE279-E5AE-440F-A0FE-9833D2C82DFE}" srcOrd="0" destOrd="1" presId="urn:microsoft.com/office/officeart/2009/3/layout/OpposingIdeas"/>
    <dgm:cxn modelId="{1EECB8C8-54E6-479A-93C7-F897A2609EBB}" srcId="{28C5622D-9EFC-402F-A6FD-2463D53E5567}" destId="{1EA8D1AF-7A42-4BCD-ACD1-903AEDC96AAB}" srcOrd="0" destOrd="0" parTransId="{9C85A495-9732-44B1-B014-526001009644}" sibTransId="{745A403C-1D22-415A-AADA-B0A2D1FB9857}"/>
    <dgm:cxn modelId="{B6399CAF-0448-46A0-A0DE-2CBB18000C34}" srcId="{559A4BB0-47DC-43C4-9D7E-13C8CD7224DA}" destId="{88FACDAF-82FA-4FDA-B36B-8E32E3F17B2E}" srcOrd="1" destOrd="0" parTransId="{F25FF9B2-7028-453B-AF5C-3576A7BB8FE8}" sibTransId="{AE73263D-2F1D-4443-89AC-D85105B5A356}"/>
    <dgm:cxn modelId="{EDA84518-2D7B-45FF-9B8A-FCEC5C280385}" type="presOf" srcId="{559A4BB0-47DC-43C4-9D7E-13C8CD7224DA}" destId="{A7545C3F-748A-48F3-8C7F-634A4555F0BE}" srcOrd="1" destOrd="0" presId="urn:microsoft.com/office/officeart/2009/3/layout/OpposingIdeas"/>
    <dgm:cxn modelId="{389E025D-3C1C-431E-9989-50A3C0A5CB91}" type="presOf" srcId="{1EA8D1AF-7A42-4BCD-ACD1-903AEDC96AAB}" destId="{611C2E78-96DD-414C-AB2F-40E4172A1CA1}" srcOrd="0" destOrd="0" presId="urn:microsoft.com/office/officeart/2009/3/layout/OpposingIdeas"/>
    <dgm:cxn modelId="{845353F4-0E1E-416A-BED9-4162E28B37E8}" type="presOf" srcId="{959115CD-68BA-4C1A-B459-532FDBBCDA63}" destId="{21BBE279-E5AE-440F-A0FE-9833D2C82DFE}" srcOrd="0" destOrd="0" presId="urn:microsoft.com/office/officeart/2009/3/layout/OpposingIdeas"/>
    <dgm:cxn modelId="{0CC5BBEE-5CA6-446B-B81D-11010E9230FE}" type="presOf" srcId="{28C5622D-9EFC-402F-A6FD-2463D53E5567}" destId="{9078B562-DD2A-4B87-AE46-B10FF686CF7C}" srcOrd="0" destOrd="0" presId="urn:microsoft.com/office/officeart/2009/3/layout/OpposingIdeas"/>
    <dgm:cxn modelId="{3D205BB6-27D5-4563-996C-6D2CC6D366B1}" type="presOf" srcId="{1AFC6503-A6BB-42C5-BC83-9C423C898628}" destId="{21BBE279-E5AE-440F-A0FE-9833D2C82DFE}" srcOrd="0" destOrd="2" presId="urn:microsoft.com/office/officeart/2009/3/layout/OpposingIdeas"/>
    <dgm:cxn modelId="{4D3007CC-F71A-4CD5-B7AE-A50AA74D5EEB}" type="presOf" srcId="{609CD61C-0C49-4F3C-8012-72A5F5623C3B}" destId="{3094B921-871D-4E78-A475-EF6999177C74}" srcOrd="0" destOrd="0" presId="urn:microsoft.com/office/officeart/2009/3/layout/OpposingIdeas"/>
    <dgm:cxn modelId="{21AF9BBF-FE5C-4302-9B8C-3E45188A91EF}" type="presParOf" srcId="{3094B921-871D-4E78-A475-EF6999177C74}" destId="{08D1C2C4-6B0B-409C-A716-1AF63443D37B}" srcOrd="0" destOrd="0" presId="urn:microsoft.com/office/officeart/2009/3/layout/OpposingIdeas"/>
    <dgm:cxn modelId="{38F8DE7A-4A93-48DD-B93C-76FB612336F5}" type="presParOf" srcId="{3094B921-871D-4E78-A475-EF6999177C74}" destId="{A78F4A1E-D862-44A2-9794-85AE8DB6682F}" srcOrd="1" destOrd="0" presId="urn:microsoft.com/office/officeart/2009/3/layout/OpposingIdeas"/>
    <dgm:cxn modelId="{D852BD32-8977-49E9-85E9-30BD2AA6D9D8}" type="presParOf" srcId="{3094B921-871D-4E78-A475-EF6999177C74}" destId="{611C2E78-96DD-414C-AB2F-40E4172A1CA1}" srcOrd="2" destOrd="0" presId="urn:microsoft.com/office/officeart/2009/3/layout/OpposingIdeas"/>
    <dgm:cxn modelId="{447D5220-94D2-4A6B-9051-4AAA3DBBD1A0}" type="presParOf" srcId="{3094B921-871D-4E78-A475-EF6999177C74}" destId="{21BBE279-E5AE-440F-A0FE-9833D2C82DFE}" srcOrd="3" destOrd="0" presId="urn:microsoft.com/office/officeart/2009/3/layout/OpposingIdeas"/>
    <dgm:cxn modelId="{85EB6153-31C7-479D-9578-10AF0D3C1418}" type="presParOf" srcId="{3094B921-871D-4E78-A475-EF6999177C74}" destId="{9078B562-DD2A-4B87-AE46-B10FF686CF7C}" srcOrd="4" destOrd="0" presId="urn:microsoft.com/office/officeart/2009/3/layout/OpposingIdeas"/>
    <dgm:cxn modelId="{D5EE0663-84D9-48CA-9360-B6D636AEC2AD}" type="presParOf" srcId="{3094B921-871D-4E78-A475-EF6999177C74}" destId="{7659487E-2DF9-4192-8E6C-F3C3EF353A95}" srcOrd="5" destOrd="0" presId="urn:microsoft.com/office/officeart/2009/3/layout/OpposingIdeas"/>
    <dgm:cxn modelId="{72F7B86C-5FD9-469A-85B2-62306812ECB8}" type="presParOf" srcId="{3094B921-871D-4E78-A475-EF6999177C74}" destId="{E25ADDE3-DA20-4187-ABBE-CCF8F56055F7}" srcOrd="6" destOrd="0" presId="urn:microsoft.com/office/officeart/2009/3/layout/OpposingIdeas"/>
    <dgm:cxn modelId="{49CA18BC-C3DA-48F2-881F-31828B468932}" type="presParOf" srcId="{3094B921-871D-4E78-A475-EF6999177C74}" destId="{A7545C3F-748A-48F3-8C7F-634A4555F0BE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104BDC-504D-46B9-A3B2-B36475515665}" type="doc">
      <dgm:prSet loTypeId="urn:microsoft.com/office/officeart/2005/8/layout/hList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2ECABF18-94DF-43D6-943D-B24FA806166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2"/>
              </a:solidFill>
            </a:rPr>
            <a:t>АМО</a:t>
          </a:r>
          <a:endParaRPr lang="ru-RU" sz="2400" b="1" dirty="0">
            <a:solidFill>
              <a:schemeClr val="bg2"/>
            </a:solidFill>
          </a:endParaRPr>
        </a:p>
      </dgm:t>
    </dgm:pt>
    <dgm:pt modelId="{3C1849D7-2FF4-42A4-9834-63986DBF695B}" type="parTrans" cxnId="{71D252E2-DAD7-4C47-AA9E-1A4CE7404511}">
      <dgm:prSet/>
      <dgm:spPr/>
      <dgm:t>
        <a:bodyPr/>
        <a:lstStyle/>
        <a:p>
          <a:endParaRPr lang="ru-RU"/>
        </a:p>
      </dgm:t>
    </dgm:pt>
    <dgm:pt modelId="{49F4A5D4-0E8B-43F3-9FE4-59EEFDE3E0CB}" type="sibTrans" cxnId="{71D252E2-DAD7-4C47-AA9E-1A4CE7404511}">
      <dgm:prSet/>
      <dgm:spPr/>
      <dgm:t>
        <a:bodyPr/>
        <a:lstStyle/>
        <a:p>
          <a:endParaRPr lang="ru-RU"/>
        </a:p>
      </dgm:t>
    </dgm:pt>
    <dgm:pt modelId="{124409AD-4E0A-4FA0-8392-91AC7EEF0809}">
      <dgm:prSet phldrT="[Текст]" custScaleY="56148"/>
      <dgm:spPr/>
      <dgm:t>
        <a:bodyPr/>
        <a:lstStyle/>
        <a:p>
          <a:endParaRPr lang="ru-RU" dirty="0"/>
        </a:p>
      </dgm:t>
    </dgm:pt>
    <dgm:pt modelId="{8613F132-EDAC-4934-B40D-B5DF2F0E4714}" type="parTrans" cxnId="{B269524B-DD88-4CC6-9C4A-3342B736C868}">
      <dgm:prSet/>
      <dgm:spPr/>
      <dgm:t>
        <a:bodyPr/>
        <a:lstStyle/>
        <a:p>
          <a:endParaRPr lang="ru-RU"/>
        </a:p>
      </dgm:t>
    </dgm:pt>
    <dgm:pt modelId="{3B15A7D4-2D3E-4758-9B47-62746484EBD4}" type="sibTrans" cxnId="{B269524B-DD88-4CC6-9C4A-3342B736C868}">
      <dgm:prSet/>
      <dgm:spPr/>
      <dgm:t>
        <a:bodyPr/>
        <a:lstStyle/>
        <a:p>
          <a:endParaRPr lang="ru-RU"/>
        </a:p>
      </dgm:t>
    </dgm:pt>
    <dgm:pt modelId="{6ADB8FB6-BA8A-4D92-AFD0-C31C4DC6417A}">
      <dgm:prSet phldrT="[Текст]" custScaleY="56148"/>
      <dgm:spPr/>
      <dgm:t>
        <a:bodyPr/>
        <a:lstStyle/>
        <a:p>
          <a:endParaRPr lang="ru-RU" dirty="0"/>
        </a:p>
      </dgm:t>
    </dgm:pt>
    <dgm:pt modelId="{B6B16575-039D-4E33-AA3D-D5D09EE6A34E}" type="parTrans" cxnId="{07EF28DA-E083-4896-A1C9-D8C72E3C8AF2}">
      <dgm:prSet/>
      <dgm:spPr/>
      <dgm:t>
        <a:bodyPr/>
        <a:lstStyle/>
        <a:p>
          <a:endParaRPr lang="ru-RU"/>
        </a:p>
      </dgm:t>
    </dgm:pt>
    <dgm:pt modelId="{90D58567-5E9B-4718-BBE9-A0600C16C4D9}" type="sibTrans" cxnId="{07EF28DA-E083-4896-A1C9-D8C72E3C8AF2}">
      <dgm:prSet/>
      <dgm:spPr/>
      <dgm:t>
        <a:bodyPr/>
        <a:lstStyle/>
        <a:p>
          <a:endParaRPr lang="ru-RU"/>
        </a:p>
      </dgm:t>
    </dgm:pt>
    <dgm:pt modelId="{D4DE0376-3414-44FB-A3C9-C9F0B9B40BCD}">
      <dgm:prSet phldrT="[Текст]" custScaleY="56148"/>
      <dgm:spPr/>
      <dgm:t>
        <a:bodyPr/>
        <a:lstStyle/>
        <a:p>
          <a:endParaRPr lang="ru-RU" dirty="0"/>
        </a:p>
      </dgm:t>
    </dgm:pt>
    <dgm:pt modelId="{4A5480DE-062E-4455-8FB3-9A7CD91177D1}" type="parTrans" cxnId="{8EC62C8B-F2BB-4152-8146-B1AB92CFCB8A}">
      <dgm:prSet/>
      <dgm:spPr/>
      <dgm:t>
        <a:bodyPr/>
        <a:lstStyle/>
        <a:p>
          <a:endParaRPr lang="ru-RU"/>
        </a:p>
      </dgm:t>
    </dgm:pt>
    <dgm:pt modelId="{403B8FFB-8D68-460C-8E13-C769B0A780D0}" type="sibTrans" cxnId="{8EC62C8B-F2BB-4152-8146-B1AB92CFCB8A}">
      <dgm:prSet/>
      <dgm:spPr/>
      <dgm:t>
        <a:bodyPr/>
        <a:lstStyle/>
        <a:p>
          <a:endParaRPr lang="ru-RU"/>
        </a:p>
      </dgm:t>
    </dgm:pt>
    <dgm:pt modelId="{199573F1-6808-4AEF-8BE3-869571D88B4C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проблемная лекция,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лекция вдвоём,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 лекция-провокация,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лекция пресс-конференция;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эвристическая беседа; 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поисковая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лабораторная работа; 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учебная дискуссия; 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самостоятельная работа с литературой; 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семинары и др.</a:t>
          </a:r>
        </a:p>
      </dgm:t>
    </dgm:pt>
    <dgm:pt modelId="{FFAEDC99-D77D-4C13-A20A-C1BF40336CD8}" type="parTrans" cxnId="{0E265982-3CB6-4662-A0BA-2255F53F1B6E}">
      <dgm:prSet/>
      <dgm:spPr/>
      <dgm:t>
        <a:bodyPr/>
        <a:lstStyle/>
        <a:p>
          <a:endParaRPr lang="ru-RU"/>
        </a:p>
      </dgm:t>
    </dgm:pt>
    <dgm:pt modelId="{185D8AD7-6157-4FD4-9A96-16A09CE5F22C}" type="sibTrans" cxnId="{0E265982-3CB6-4662-A0BA-2255F53F1B6E}">
      <dgm:prSet/>
      <dgm:spPr/>
      <dgm:t>
        <a:bodyPr/>
        <a:lstStyle/>
        <a:p>
          <a:endParaRPr lang="ru-RU"/>
        </a:p>
      </dgm:t>
    </dgm:pt>
    <dgm:pt modelId="{E75D77E0-C33C-410F-B59C-AE286E76F36E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деловая игра; производственные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bg2"/>
              </a:solidFill>
            </a:rPr>
            <a:t>ситуации; 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ситуация </a:t>
          </a:r>
          <a:r>
            <a:rPr lang="ru-RU" sz="1600" dirty="0" err="1" smtClean="0">
              <a:solidFill>
                <a:schemeClr val="bg2"/>
              </a:solidFill>
            </a:rPr>
            <a:t>инсценирования</a:t>
          </a:r>
          <a:r>
            <a:rPr lang="ru-RU" sz="1600" dirty="0" smtClean="0">
              <a:solidFill>
                <a:schemeClr val="bg2"/>
              </a:solidFill>
            </a:rPr>
            <a:t> различной деятельности; </a:t>
          </a:r>
          <a:r>
            <a:rPr lang="ru-RU" sz="1600" dirty="0" err="1" smtClean="0">
              <a:solidFill>
                <a:schemeClr val="bg2"/>
              </a:solidFill>
            </a:rPr>
            <a:t>иитационные</a:t>
          </a:r>
          <a:r>
            <a:rPr lang="ru-RU" sz="1600" dirty="0" smtClean="0">
              <a:solidFill>
                <a:schemeClr val="bg2"/>
              </a:solidFill>
            </a:rPr>
            <a:t> игры; сюжетно-ролевые игры и т.д.</a:t>
          </a:r>
          <a:endParaRPr lang="ru-RU" sz="1600" dirty="0">
            <a:solidFill>
              <a:schemeClr val="bg2"/>
            </a:solidFill>
          </a:endParaRPr>
        </a:p>
      </dgm:t>
    </dgm:pt>
    <dgm:pt modelId="{A4136CB8-8E4D-4EAD-B1A4-0475D608B461}" type="parTrans" cxnId="{EDFF45C6-1E7B-49A3-87B4-205F2C449C3C}">
      <dgm:prSet/>
      <dgm:spPr/>
      <dgm:t>
        <a:bodyPr/>
        <a:lstStyle/>
        <a:p>
          <a:endParaRPr lang="ru-RU"/>
        </a:p>
      </dgm:t>
    </dgm:pt>
    <dgm:pt modelId="{750C1230-E6F0-4AB8-A238-150ACA229827}" type="sibTrans" cxnId="{EDFF45C6-1E7B-49A3-87B4-205F2C449C3C}">
      <dgm:prSet/>
      <dgm:spPr/>
      <dgm:t>
        <a:bodyPr/>
        <a:lstStyle/>
        <a:p>
          <a:endParaRPr lang="ru-RU"/>
        </a:p>
      </dgm:t>
    </dgm:pt>
    <dgm:pt modelId="{D4F4007E-C135-42FF-B093-D7C72E49148F}">
      <dgm:prSet custT="1"/>
      <dgm:spPr/>
      <dgm:t>
        <a:bodyPr/>
        <a:lstStyle/>
        <a:p>
          <a:pPr algn="l"/>
          <a:r>
            <a:rPr lang="ru-RU" sz="1600" dirty="0" smtClean="0">
              <a:solidFill>
                <a:schemeClr val="bg2"/>
              </a:solidFill>
            </a:rPr>
            <a:t>коллективная мыслительная</a:t>
          </a:r>
          <a:br>
            <a:rPr lang="ru-RU" sz="1600" dirty="0" smtClean="0">
              <a:solidFill>
                <a:schemeClr val="bg2"/>
              </a:solidFill>
            </a:rPr>
          </a:br>
          <a:r>
            <a:rPr lang="ru-RU" sz="1600" dirty="0" smtClean="0">
              <a:solidFill>
                <a:schemeClr val="bg2"/>
              </a:solidFill>
            </a:rPr>
            <a:t>деятельность;</a:t>
          </a:r>
        </a:p>
        <a:p>
          <a:pPr algn="l"/>
          <a:r>
            <a:rPr lang="ru-RU" sz="1600" dirty="0" smtClean="0">
              <a:solidFill>
                <a:schemeClr val="bg2"/>
              </a:solidFill>
            </a:rPr>
            <a:t> ТРИЗ работа; </a:t>
          </a:r>
        </a:p>
        <a:p>
          <a:pPr algn="l"/>
          <a:r>
            <a:rPr lang="ru-RU" sz="1600" dirty="0" smtClean="0">
              <a:solidFill>
                <a:schemeClr val="bg2"/>
              </a:solidFill>
            </a:rPr>
            <a:t>анализ конкретных ситуаций (АКС);</a:t>
          </a:r>
        </a:p>
      </dgm:t>
    </dgm:pt>
    <dgm:pt modelId="{B3F3C06F-95D7-403B-BB9B-B13F7B1B7573}" type="parTrans" cxnId="{72C5E77B-2819-43A7-BD3D-33D026FE4FB4}">
      <dgm:prSet/>
      <dgm:spPr/>
      <dgm:t>
        <a:bodyPr/>
        <a:lstStyle/>
        <a:p>
          <a:endParaRPr lang="ru-RU"/>
        </a:p>
      </dgm:t>
    </dgm:pt>
    <dgm:pt modelId="{17DAAB1D-6515-481A-823D-2FE5F5D31DF6}" type="sibTrans" cxnId="{72C5E77B-2819-43A7-BD3D-33D026FE4FB4}">
      <dgm:prSet/>
      <dgm:spPr/>
      <dgm:t>
        <a:bodyPr/>
        <a:lstStyle/>
        <a:p>
          <a:endParaRPr lang="ru-RU"/>
        </a:p>
      </dgm:t>
    </dgm:pt>
    <dgm:pt modelId="{7D1E73BB-CDA9-4B07-A835-9F06F69F2104}" type="pres">
      <dgm:prSet presAssocID="{AD104BDC-504D-46B9-A3B2-B3647551566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0E5B97-996C-444A-A2B3-E45B19F044D2}" type="pres">
      <dgm:prSet presAssocID="{2ECABF18-94DF-43D6-943D-B24FA806166F}" presName="roof" presStyleLbl="dkBgShp" presStyleIdx="0" presStyleCnt="2" custScaleY="20279" custLinFactNeighborX="-70" custLinFactNeighborY="-11499"/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1CA502F-185B-4B4F-B954-097FA62EE233}" type="pres">
      <dgm:prSet presAssocID="{2ECABF18-94DF-43D6-943D-B24FA806166F}" presName="pillars" presStyleCnt="0"/>
      <dgm:spPr/>
    </dgm:pt>
    <dgm:pt modelId="{B47F5D40-E719-47F2-9B1C-BC7C5D71259A}" type="pres">
      <dgm:prSet presAssocID="{2ECABF18-94DF-43D6-943D-B24FA806166F}" presName="pillar1" presStyleLbl="node1" presStyleIdx="0" presStyleCnt="3" custScaleX="30393" custScaleY="122181" custLinFactNeighborX="-6474" custLinFactNeighborY="12583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84F7D321-0B31-4444-B462-0E6316BCDEA6}" type="pres">
      <dgm:prSet presAssocID="{E75D77E0-C33C-410F-B59C-AE286E76F36E}" presName="pillarX" presStyleLbl="node1" presStyleIdx="1" presStyleCnt="3" custScaleX="26614" custScaleY="87406" custLinFactNeighborX="421" custLinFactNeighborY="13875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2E4F4511-A861-4607-A1CC-438E434C9418}" type="pres">
      <dgm:prSet presAssocID="{D4F4007E-C135-42FF-B093-D7C72E49148F}" presName="pillarX" presStyleLbl="node1" presStyleIdx="2" presStyleCnt="3" custScaleX="23555" custScaleY="89003" custLinFactNeighborX="9847" custLinFactNeighborY="14673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8B81023B-3CA2-4917-B84A-384A0D0167A0}" type="pres">
      <dgm:prSet presAssocID="{2ECABF18-94DF-43D6-943D-B24FA806166F}" presName="base" presStyleLbl="dkBgShp" presStyleIdx="1" presStyleCnt="2" custScaleX="34313" custScaleY="173974" custLinFactY="-500000" custLinFactNeighborX="-31558" custLinFactNeighborY="-550267"/>
      <dgm:spPr/>
      <dgm:t>
        <a:bodyPr/>
        <a:lstStyle/>
        <a:p>
          <a:endParaRPr lang="ru-RU"/>
        </a:p>
      </dgm:t>
    </dgm:pt>
  </dgm:ptLst>
  <dgm:cxnLst>
    <dgm:cxn modelId="{E213E02C-46A8-4F07-8622-D4A73583C7A8}" type="presOf" srcId="{199573F1-6808-4AEF-8BE3-869571D88B4C}" destId="{B47F5D40-E719-47F2-9B1C-BC7C5D71259A}" srcOrd="0" destOrd="0" presId="urn:microsoft.com/office/officeart/2005/8/layout/hList3"/>
    <dgm:cxn modelId="{EDFF45C6-1E7B-49A3-87B4-205F2C449C3C}" srcId="{2ECABF18-94DF-43D6-943D-B24FA806166F}" destId="{E75D77E0-C33C-410F-B59C-AE286E76F36E}" srcOrd="1" destOrd="0" parTransId="{A4136CB8-8E4D-4EAD-B1A4-0475D608B461}" sibTransId="{750C1230-E6F0-4AB8-A238-150ACA229827}"/>
    <dgm:cxn modelId="{B6947B7D-F3D0-40C9-A915-69CC5BEDA3B6}" type="presOf" srcId="{2ECABF18-94DF-43D6-943D-B24FA806166F}" destId="{7D0E5B97-996C-444A-A2B3-E45B19F044D2}" srcOrd="0" destOrd="0" presId="urn:microsoft.com/office/officeart/2005/8/layout/hList3"/>
    <dgm:cxn modelId="{90B8970B-E5D3-485B-A92B-35F73FB5A8E4}" type="presOf" srcId="{E75D77E0-C33C-410F-B59C-AE286E76F36E}" destId="{84F7D321-0B31-4444-B462-0E6316BCDEA6}" srcOrd="0" destOrd="0" presId="urn:microsoft.com/office/officeart/2005/8/layout/hList3"/>
    <dgm:cxn modelId="{8E646634-997A-46E5-80EF-7673A56A061A}" type="presOf" srcId="{D4F4007E-C135-42FF-B093-D7C72E49148F}" destId="{2E4F4511-A861-4607-A1CC-438E434C9418}" srcOrd="0" destOrd="0" presId="urn:microsoft.com/office/officeart/2005/8/layout/hList3"/>
    <dgm:cxn modelId="{07EF28DA-E083-4896-A1C9-D8C72E3C8AF2}" srcId="{AD104BDC-504D-46B9-A3B2-B36475515665}" destId="{6ADB8FB6-BA8A-4D92-AFD0-C31C4DC6417A}" srcOrd="2" destOrd="0" parTransId="{B6B16575-039D-4E33-AA3D-D5D09EE6A34E}" sibTransId="{90D58567-5E9B-4718-BBE9-A0600C16C4D9}"/>
    <dgm:cxn modelId="{0E265982-3CB6-4662-A0BA-2255F53F1B6E}" srcId="{2ECABF18-94DF-43D6-943D-B24FA806166F}" destId="{199573F1-6808-4AEF-8BE3-869571D88B4C}" srcOrd="0" destOrd="0" parTransId="{FFAEDC99-D77D-4C13-A20A-C1BF40336CD8}" sibTransId="{185D8AD7-6157-4FD4-9A96-16A09CE5F22C}"/>
    <dgm:cxn modelId="{F45A825A-8DC4-474E-B545-FAAFD3656680}" type="presOf" srcId="{AD104BDC-504D-46B9-A3B2-B36475515665}" destId="{7D1E73BB-CDA9-4B07-A835-9F06F69F2104}" srcOrd="0" destOrd="0" presId="urn:microsoft.com/office/officeart/2005/8/layout/hList3"/>
    <dgm:cxn modelId="{71D252E2-DAD7-4C47-AA9E-1A4CE7404511}" srcId="{AD104BDC-504D-46B9-A3B2-B36475515665}" destId="{2ECABF18-94DF-43D6-943D-B24FA806166F}" srcOrd="0" destOrd="0" parTransId="{3C1849D7-2FF4-42A4-9834-63986DBF695B}" sibTransId="{49F4A5D4-0E8B-43F3-9FE4-59EEFDE3E0CB}"/>
    <dgm:cxn modelId="{B269524B-DD88-4CC6-9C4A-3342B736C868}" srcId="{AD104BDC-504D-46B9-A3B2-B36475515665}" destId="{124409AD-4E0A-4FA0-8392-91AC7EEF0809}" srcOrd="1" destOrd="0" parTransId="{8613F132-EDAC-4934-B40D-B5DF2F0E4714}" sibTransId="{3B15A7D4-2D3E-4758-9B47-62746484EBD4}"/>
    <dgm:cxn modelId="{8EC62C8B-F2BB-4152-8146-B1AB92CFCB8A}" srcId="{AD104BDC-504D-46B9-A3B2-B36475515665}" destId="{D4DE0376-3414-44FB-A3C9-C9F0B9B40BCD}" srcOrd="3" destOrd="0" parTransId="{4A5480DE-062E-4455-8FB3-9A7CD91177D1}" sibTransId="{403B8FFB-8D68-460C-8E13-C769B0A780D0}"/>
    <dgm:cxn modelId="{72C5E77B-2819-43A7-BD3D-33D026FE4FB4}" srcId="{2ECABF18-94DF-43D6-943D-B24FA806166F}" destId="{D4F4007E-C135-42FF-B093-D7C72E49148F}" srcOrd="2" destOrd="0" parTransId="{B3F3C06F-95D7-403B-BB9B-B13F7B1B7573}" sibTransId="{17DAAB1D-6515-481A-823D-2FE5F5D31DF6}"/>
    <dgm:cxn modelId="{3F3FD104-822B-45C4-B976-93B15E37A9C4}" type="presParOf" srcId="{7D1E73BB-CDA9-4B07-A835-9F06F69F2104}" destId="{7D0E5B97-996C-444A-A2B3-E45B19F044D2}" srcOrd="0" destOrd="0" presId="urn:microsoft.com/office/officeart/2005/8/layout/hList3"/>
    <dgm:cxn modelId="{84FA7480-92BB-4AE2-9083-C40FD4461500}" type="presParOf" srcId="{7D1E73BB-CDA9-4B07-A835-9F06F69F2104}" destId="{31CA502F-185B-4B4F-B954-097FA62EE233}" srcOrd="1" destOrd="0" presId="urn:microsoft.com/office/officeart/2005/8/layout/hList3"/>
    <dgm:cxn modelId="{93C8E455-4766-4B20-B06B-1A7941C02BF4}" type="presParOf" srcId="{31CA502F-185B-4B4F-B954-097FA62EE233}" destId="{B47F5D40-E719-47F2-9B1C-BC7C5D71259A}" srcOrd="0" destOrd="0" presId="urn:microsoft.com/office/officeart/2005/8/layout/hList3"/>
    <dgm:cxn modelId="{1920E16D-AFCB-4FBF-B7B8-51223139854B}" type="presParOf" srcId="{31CA502F-185B-4B4F-B954-097FA62EE233}" destId="{84F7D321-0B31-4444-B462-0E6316BCDEA6}" srcOrd="1" destOrd="0" presId="urn:microsoft.com/office/officeart/2005/8/layout/hList3"/>
    <dgm:cxn modelId="{524B7DFB-44F2-4837-9DFE-DCE326FC924C}" type="presParOf" srcId="{31CA502F-185B-4B4F-B954-097FA62EE233}" destId="{2E4F4511-A861-4607-A1CC-438E434C9418}" srcOrd="2" destOrd="0" presId="urn:microsoft.com/office/officeart/2005/8/layout/hList3"/>
    <dgm:cxn modelId="{AD7295C4-04D2-40E4-BD5D-7D2F911992C5}" type="presParOf" srcId="{7D1E73BB-CDA9-4B07-A835-9F06F69F2104}" destId="{8B81023B-3CA2-4917-B84A-384A0D0167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E83FA-A295-4B75-B8A6-282350E77D2E}">
      <dsp:nvSpPr>
        <dsp:cNvPr id="0" name=""/>
        <dsp:cNvSpPr/>
      </dsp:nvSpPr>
      <dsp:spPr>
        <a:xfrm>
          <a:off x="7577615" y="4478392"/>
          <a:ext cx="91440" cy="4700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3886"/>
              </a:lnTo>
              <a:lnTo>
                <a:pt x="71253" y="413886"/>
              </a:lnTo>
              <a:lnTo>
                <a:pt x="71253" y="470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499A7-77A6-4E1C-9254-ACBBDF4B48BE}">
      <dsp:nvSpPr>
        <dsp:cNvPr id="0" name=""/>
        <dsp:cNvSpPr/>
      </dsp:nvSpPr>
      <dsp:spPr>
        <a:xfrm>
          <a:off x="7577615" y="2755402"/>
          <a:ext cx="91440" cy="422853"/>
        </a:xfrm>
        <a:custGeom>
          <a:avLst/>
          <a:gdLst/>
          <a:ahLst/>
          <a:cxnLst/>
          <a:rect l="0" t="0" r="0" b="0"/>
          <a:pathLst>
            <a:path>
              <a:moveTo>
                <a:pt x="65682" y="0"/>
              </a:moveTo>
              <a:lnTo>
                <a:pt x="65682" y="366736"/>
              </a:lnTo>
              <a:lnTo>
                <a:pt x="45720" y="366736"/>
              </a:lnTo>
              <a:lnTo>
                <a:pt x="45720" y="42285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9C8FB-A8C4-4BB1-963C-3B79B7BD6BD0}">
      <dsp:nvSpPr>
        <dsp:cNvPr id="0" name=""/>
        <dsp:cNvSpPr/>
      </dsp:nvSpPr>
      <dsp:spPr>
        <a:xfrm>
          <a:off x="5302395" y="864623"/>
          <a:ext cx="2340902" cy="309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541"/>
              </a:lnTo>
              <a:lnTo>
                <a:pt x="2340902" y="253541"/>
              </a:lnTo>
              <a:lnTo>
                <a:pt x="2340902" y="3096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59B26-D916-4B30-927C-02C5DDFA336E}">
      <dsp:nvSpPr>
        <dsp:cNvPr id="0" name=""/>
        <dsp:cNvSpPr/>
      </dsp:nvSpPr>
      <dsp:spPr>
        <a:xfrm>
          <a:off x="2680410" y="2693071"/>
          <a:ext cx="1836143" cy="2090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3947"/>
              </a:lnTo>
              <a:lnTo>
                <a:pt x="1836143" y="2033947"/>
              </a:lnTo>
              <a:lnTo>
                <a:pt x="1836143" y="209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E3ABA-B870-4ED2-8335-C551E1248DC3}">
      <dsp:nvSpPr>
        <dsp:cNvPr id="0" name=""/>
        <dsp:cNvSpPr/>
      </dsp:nvSpPr>
      <dsp:spPr>
        <a:xfrm>
          <a:off x="2573471" y="2693071"/>
          <a:ext cx="106939" cy="1334919"/>
        </a:xfrm>
        <a:custGeom>
          <a:avLst/>
          <a:gdLst/>
          <a:ahLst/>
          <a:cxnLst/>
          <a:rect l="0" t="0" r="0" b="0"/>
          <a:pathLst>
            <a:path>
              <a:moveTo>
                <a:pt x="106939" y="0"/>
              </a:moveTo>
              <a:lnTo>
                <a:pt x="106939" y="1278801"/>
              </a:lnTo>
              <a:lnTo>
                <a:pt x="0" y="1278801"/>
              </a:lnTo>
              <a:lnTo>
                <a:pt x="0" y="1334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68798E-A458-4BE0-8262-598C9844CD24}">
      <dsp:nvSpPr>
        <dsp:cNvPr id="0" name=""/>
        <dsp:cNvSpPr/>
      </dsp:nvSpPr>
      <dsp:spPr>
        <a:xfrm>
          <a:off x="1014769" y="2693071"/>
          <a:ext cx="1665641" cy="556527"/>
        </a:xfrm>
        <a:custGeom>
          <a:avLst/>
          <a:gdLst/>
          <a:ahLst/>
          <a:cxnLst/>
          <a:rect l="0" t="0" r="0" b="0"/>
          <a:pathLst>
            <a:path>
              <a:moveTo>
                <a:pt x="1665641" y="0"/>
              </a:moveTo>
              <a:lnTo>
                <a:pt x="1665641" y="500410"/>
              </a:lnTo>
              <a:lnTo>
                <a:pt x="0" y="500410"/>
              </a:lnTo>
              <a:lnTo>
                <a:pt x="0" y="5565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F3C7B-29D3-4020-B0E4-4C3F20F3A951}">
      <dsp:nvSpPr>
        <dsp:cNvPr id="0" name=""/>
        <dsp:cNvSpPr/>
      </dsp:nvSpPr>
      <dsp:spPr>
        <a:xfrm>
          <a:off x="2680410" y="864623"/>
          <a:ext cx="2621984" cy="323953"/>
        </a:xfrm>
        <a:custGeom>
          <a:avLst/>
          <a:gdLst/>
          <a:ahLst/>
          <a:cxnLst/>
          <a:rect l="0" t="0" r="0" b="0"/>
          <a:pathLst>
            <a:path>
              <a:moveTo>
                <a:pt x="2621984" y="0"/>
              </a:moveTo>
              <a:lnTo>
                <a:pt x="2621984" y="267835"/>
              </a:lnTo>
              <a:lnTo>
                <a:pt x="0" y="267835"/>
              </a:lnTo>
              <a:lnTo>
                <a:pt x="0" y="323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6CCBC-0611-41DC-9E7C-DB9F684A13F6}">
      <dsp:nvSpPr>
        <dsp:cNvPr id="0" name=""/>
        <dsp:cNvSpPr/>
      </dsp:nvSpPr>
      <dsp:spPr>
        <a:xfrm>
          <a:off x="3725312" y="116531"/>
          <a:ext cx="3154165" cy="748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D4ABDE-B304-4F5D-A0E9-2895BFDEB239}">
      <dsp:nvSpPr>
        <dsp:cNvPr id="0" name=""/>
        <dsp:cNvSpPr/>
      </dsp:nvSpPr>
      <dsp:spPr>
        <a:xfrm>
          <a:off x="3792620" y="180473"/>
          <a:ext cx="3154165" cy="748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Деятельностный</a:t>
          </a:r>
          <a:r>
            <a:rPr lang="ru-RU" sz="2400" b="1" kern="1200" dirty="0" smtClean="0"/>
            <a:t> подход</a:t>
          </a:r>
          <a:endParaRPr lang="ru-RU" sz="2400" b="1" kern="1200" dirty="0"/>
        </a:p>
      </dsp:txBody>
      <dsp:txXfrm>
        <a:off x="3814531" y="202384"/>
        <a:ext cx="3110343" cy="704269"/>
      </dsp:txXfrm>
    </dsp:sp>
    <dsp:sp modelId="{F781572D-D25B-4FED-A9CE-7AEC68E0C9EB}">
      <dsp:nvSpPr>
        <dsp:cNvPr id="0" name=""/>
        <dsp:cNvSpPr/>
      </dsp:nvSpPr>
      <dsp:spPr>
        <a:xfrm>
          <a:off x="1250017" y="1188576"/>
          <a:ext cx="2860786" cy="15044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008958-655F-49CC-B5CD-2EEF8B5D9365}">
      <dsp:nvSpPr>
        <dsp:cNvPr id="0" name=""/>
        <dsp:cNvSpPr/>
      </dsp:nvSpPr>
      <dsp:spPr>
        <a:xfrm>
          <a:off x="1317325" y="1252518"/>
          <a:ext cx="2860786" cy="1504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cap="small" baseline="0" dirty="0" smtClean="0"/>
            <a:t>Результаты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 реальные виды деятельности, которыми учащийся должен овладеть к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концу начального обучения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361390" y="1296583"/>
        <a:ext cx="2772656" cy="1416365"/>
      </dsp:txXfrm>
    </dsp:sp>
    <dsp:sp modelId="{86387E65-6552-42BA-B943-6558CADD4261}">
      <dsp:nvSpPr>
        <dsp:cNvPr id="0" name=""/>
        <dsp:cNvSpPr/>
      </dsp:nvSpPr>
      <dsp:spPr>
        <a:xfrm>
          <a:off x="131999" y="3249599"/>
          <a:ext cx="1765540" cy="4464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A8E2CA9-AA88-4F75-B2E1-9A62AAE78713}">
      <dsp:nvSpPr>
        <dsp:cNvPr id="0" name=""/>
        <dsp:cNvSpPr/>
      </dsp:nvSpPr>
      <dsp:spPr>
        <a:xfrm>
          <a:off x="199306" y="3313541"/>
          <a:ext cx="1765540" cy="446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личностные</a:t>
          </a:r>
          <a:endParaRPr lang="ru-RU" sz="2000" b="1" kern="1200" dirty="0"/>
        </a:p>
      </dsp:txBody>
      <dsp:txXfrm>
        <a:off x="212382" y="3326617"/>
        <a:ext cx="1739388" cy="420283"/>
      </dsp:txXfrm>
    </dsp:sp>
    <dsp:sp modelId="{AE9F6F7A-1CE7-42FA-8BA3-7CBB154B6758}">
      <dsp:nvSpPr>
        <dsp:cNvPr id="0" name=""/>
        <dsp:cNvSpPr/>
      </dsp:nvSpPr>
      <dsp:spPr>
        <a:xfrm>
          <a:off x="1407680" y="4027991"/>
          <a:ext cx="2331581" cy="448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CC7E51-7C80-4E26-99A3-B12AEB4A2A30}">
      <dsp:nvSpPr>
        <dsp:cNvPr id="0" name=""/>
        <dsp:cNvSpPr/>
      </dsp:nvSpPr>
      <dsp:spPr>
        <a:xfrm>
          <a:off x="1474988" y="4091933"/>
          <a:ext cx="2331581" cy="448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метапредметные</a:t>
          </a:r>
          <a:endParaRPr lang="ru-RU" sz="2000" b="1" kern="1200" dirty="0"/>
        </a:p>
      </dsp:txBody>
      <dsp:txXfrm>
        <a:off x="1488125" y="4105070"/>
        <a:ext cx="2305307" cy="422257"/>
      </dsp:txXfrm>
    </dsp:sp>
    <dsp:sp modelId="{A0DC5134-8B18-4BED-9A04-02CF1AF1D8E1}">
      <dsp:nvSpPr>
        <dsp:cNvPr id="0" name=""/>
        <dsp:cNvSpPr/>
      </dsp:nvSpPr>
      <dsp:spPr>
        <a:xfrm>
          <a:off x="3672435" y="4783137"/>
          <a:ext cx="1688238" cy="38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138FC8-289B-4A10-ACF0-E440A2440E76}">
      <dsp:nvSpPr>
        <dsp:cNvPr id="0" name=""/>
        <dsp:cNvSpPr/>
      </dsp:nvSpPr>
      <dsp:spPr>
        <a:xfrm>
          <a:off x="3739742" y="4847079"/>
          <a:ext cx="1688238" cy="38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предметные</a:t>
          </a:r>
          <a:endParaRPr lang="ru-RU" sz="2000" b="1" kern="1200" dirty="0"/>
        </a:p>
      </dsp:txBody>
      <dsp:txXfrm>
        <a:off x="3750971" y="4858308"/>
        <a:ext cx="1665780" cy="360912"/>
      </dsp:txXfrm>
    </dsp:sp>
    <dsp:sp modelId="{44CDCC40-B19B-486A-A0AF-D52C18032960}">
      <dsp:nvSpPr>
        <dsp:cNvPr id="0" name=""/>
        <dsp:cNvSpPr/>
      </dsp:nvSpPr>
      <dsp:spPr>
        <a:xfrm>
          <a:off x="6209903" y="1174282"/>
          <a:ext cx="2866789" cy="1581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1A7568-C1EB-4BEC-A0CC-A8A51895A710}">
      <dsp:nvSpPr>
        <dsp:cNvPr id="0" name=""/>
        <dsp:cNvSpPr/>
      </dsp:nvSpPr>
      <dsp:spPr>
        <a:xfrm>
          <a:off x="6277210" y="1238224"/>
          <a:ext cx="2866789" cy="15811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cap="small" baseline="0" dirty="0" smtClean="0"/>
            <a:t>Универсальные учебные действия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«</a:t>
          </a:r>
          <a:r>
            <a:rPr lang="ru-RU" sz="1400" b="1" kern="1200" dirty="0" err="1" smtClean="0"/>
            <a:t>общеучебные</a:t>
          </a:r>
          <a:r>
            <a:rPr lang="ru-RU" sz="1400" b="1" kern="1200" dirty="0" smtClean="0"/>
            <a:t> умения»,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«общие способы деятельности», «</a:t>
          </a:r>
          <a:r>
            <a:rPr lang="ru-RU" sz="1400" b="1" kern="1200" dirty="0" err="1" smtClean="0"/>
            <a:t>надпредметные</a:t>
          </a:r>
          <a:r>
            <a:rPr lang="ru-RU" sz="1400" b="1" kern="1200" dirty="0" smtClean="0"/>
            <a:t>  действия»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 и  т.п.</a:t>
          </a:r>
          <a:endParaRPr lang="ru-RU" sz="1400" b="1" kern="1200" dirty="0"/>
        </a:p>
      </dsp:txBody>
      <dsp:txXfrm>
        <a:off x="6323519" y="1284533"/>
        <a:ext cx="2774171" cy="1488502"/>
      </dsp:txXfrm>
    </dsp:sp>
    <dsp:sp modelId="{C7ABC2A6-2454-4A1B-BF10-D6890246A5DA}">
      <dsp:nvSpPr>
        <dsp:cNvPr id="0" name=""/>
        <dsp:cNvSpPr/>
      </dsp:nvSpPr>
      <dsp:spPr>
        <a:xfrm>
          <a:off x="6179993" y="3178256"/>
          <a:ext cx="2886682" cy="1300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CC46E5-4601-41BF-B287-3B26ACACB4D4}">
      <dsp:nvSpPr>
        <dsp:cNvPr id="0" name=""/>
        <dsp:cNvSpPr/>
      </dsp:nvSpPr>
      <dsp:spPr>
        <a:xfrm>
          <a:off x="6247301" y="3242198"/>
          <a:ext cx="2886682" cy="13001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отдельная  программа -  программа  формирования  универсальных  учебных  действий УУД</a:t>
          </a:r>
          <a:endParaRPr lang="ru-RU" sz="1600" b="1" kern="1200" dirty="0"/>
        </a:p>
      </dsp:txBody>
      <dsp:txXfrm>
        <a:off x="6285381" y="3280278"/>
        <a:ext cx="2810522" cy="1223976"/>
      </dsp:txXfrm>
    </dsp:sp>
    <dsp:sp modelId="{5B2F7EA8-BFAB-440E-AC76-42611C9B31C0}">
      <dsp:nvSpPr>
        <dsp:cNvPr id="0" name=""/>
        <dsp:cNvSpPr/>
      </dsp:nvSpPr>
      <dsp:spPr>
        <a:xfrm>
          <a:off x="6540461" y="4948396"/>
          <a:ext cx="2216812" cy="936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697AA1-A06D-4AF3-AAA1-09984692445D}">
      <dsp:nvSpPr>
        <dsp:cNvPr id="0" name=""/>
        <dsp:cNvSpPr/>
      </dsp:nvSpPr>
      <dsp:spPr>
        <a:xfrm>
          <a:off x="6607769" y="5012338"/>
          <a:ext cx="2216812" cy="936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Информационные+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коммуникативные технологии</a:t>
          </a:r>
          <a:endParaRPr lang="ru-RU" sz="1800" b="1" kern="1200" dirty="0"/>
        </a:p>
      </dsp:txBody>
      <dsp:txXfrm>
        <a:off x="6635211" y="5039780"/>
        <a:ext cx="2161928" cy="8820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91C0A-4EE1-47A6-BB76-B0E95D6EEC85}">
      <dsp:nvSpPr>
        <dsp:cNvPr id="0" name=""/>
        <dsp:cNvSpPr/>
      </dsp:nvSpPr>
      <dsp:spPr>
        <a:xfrm>
          <a:off x="796913" y="0"/>
          <a:ext cx="6048672" cy="60486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A8540F-6769-47A7-ACBA-6AF132CABB73}">
      <dsp:nvSpPr>
        <dsp:cNvPr id="0" name=""/>
        <dsp:cNvSpPr/>
      </dsp:nvSpPr>
      <dsp:spPr>
        <a:xfrm>
          <a:off x="3835638" y="471006"/>
          <a:ext cx="3931636" cy="127540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chemeClr val="bg2"/>
              </a:solidFill>
            </a:rPr>
            <a:t>личностные</a:t>
          </a:r>
          <a:endParaRPr lang="ru-RU" sz="4400" b="1" kern="1200" dirty="0">
            <a:solidFill>
              <a:schemeClr val="bg2"/>
            </a:solidFill>
          </a:endParaRPr>
        </a:p>
      </dsp:txBody>
      <dsp:txXfrm>
        <a:off x="3897898" y="533266"/>
        <a:ext cx="3807116" cy="1150885"/>
      </dsp:txXfrm>
    </dsp:sp>
    <dsp:sp modelId="{270E2CAF-5F12-4E95-989D-5A170F901389}">
      <dsp:nvSpPr>
        <dsp:cNvPr id="0" name=""/>
        <dsp:cNvSpPr/>
      </dsp:nvSpPr>
      <dsp:spPr>
        <a:xfrm>
          <a:off x="3118527" y="2115654"/>
          <a:ext cx="5337079" cy="3092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готовность  и  способность  обучающихся  к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саморазвитию,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 </a:t>
          </a:r>
          <a:r>
            <a:rPr lang="ru-RU" sz="1800" b="1" i="1" kern="1200" dirty="0" err="1" smtClean="0">
              <a:solidFill>
                <a:schemeClr val="bg2"/>
              </a:solidFill>
            </a:rPr>
            <a:t>сформированность</a:t>
          </a:r>
          <a:r>
            <a:rPr lang="ru-RU" sz="1800" b="1" i="1" kern="1200" dirty="0" smtClean="0">
              <a:solidFill>
                <a:schemeClr val="bg2"/>
              </a:solidFill>
            </a:rPr>
            <a:t> мотивации к обучению и познанию,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ценностно-смысловые установки обучающихся, отражающие их индивидуально-личностные позиции,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социальные компетенции,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личностные качества;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1" kern="1200" dirty="0" smtClean="0">
              <a:solidFill>
                <a:schemeClr val="bg2"/>
              </a:solidFill>
            </a:rPr>
            <a:t> </a:t>
          </a:r>
          <a:r>
            <a:rPr lang="ru-RU" sz="1800" b="1" i="1" kern="1200" dirty="0" err="1" smtClean="0">
              <a:solidFill>
                <a:schemeClr val="bg2"/>
              </a:solidFill>
            </a:rPr>
            <a:t>сформированность</a:t>
          </a:r>
          <a:r>
            <a:rPr lang="ru-RU" sz="1800" b="1" i="1" kern="1200" dirty="0" smtClean="0">
              <a:solidFill>
                <a:schemeClr val="bg2"/>
              </a:solidFill>
            </a:rPr>
            <a:t> основ гражданской идентичности. </a:t>
          </a:r>
          <a:endParaRPr lang="ru-RU" sz="1800" b="1" i="1" kern="1200" dirty="0">
            <a:solidFill>
              <a:schemeClr val="bg2"/>
            </a:solidFill>
          </a:endParaRPr>
        </a:p>
      </dsp:txBody>
      <dsp:txXfrm>
        <a:off x="3269503" y="2266630"/>
        <a:ext cx="5035127" cy="2790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42DB7-B069-4D08-8935-3C8503382B91}">
      <dsp:nvSpPr>
        <dsp:cNvPr id="0" name=""/>
        <dsp:cNvSpPr/>
      </dsp:nvSpPr>
      <dsp:spPr>
        <a:xfrm>
          <a:off x="576454" y="0"/>
          <a:ext cx="6021288" cy="602128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6ACD63-2CD7-4D84-AAC0-06A785C0DFC8}">
      <dsp:nvSpPr>
        <dsp:cNvPr id="0" name=""/>
        <dsp:cNvSpPr/>
      </dsp:nvSpPr>
      <dsp:spPr>
        <a:xfrm>
          <a:off x="3587098" y="603156"/>
          <a:ext cx="3913837" cy="141623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err="1" smtClean="0"/>
            <a:t>метапредметные</a:t>
          </a:r>
          <a:endParaRPr lang="ru-RU" sz="3500" b="1" kern="1200" dirty="0"/>
        </a:p>
      </dsp:txBody>
      <dsp:txXfrm>
        <a:off x="3656233" y="672291"/>
        <a:ext cx="3775567" cy="1277969"/>
      </dsp:txXfrm>
    </dsp:sp>
    <dsp:sp modelId="{D783C34D-2B45-4E05-A081-6E5795CE3A8D}">
      <dsp:nvSpPr>
        <dsp:cNvPr id="0" name=""/>
        <dsp:cNvSpPr/>
      </dsp:nvSpPr>
      <dsp:spPr>
        <a:xfrm>
          <a:off x="2844017" y="2359269"/>
          <a:ext cx="5399999" cy="27189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500" kern="1200" dirty="0" smtClean="0"/>
            <a:t> </a:t>
          </a:r>
          <a:r>
            <a:rPr lang="ru-RU" sz="2000" kern="1200" dirty="0" smtClean="0"/>
            <a:t>освоенные обучающимися универсальные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учебные  действия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(познавательные,  регулятивные  и  коммуникативные),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обеспечивающие  овладение  ключевыми  компетенциями,  составляющими  основу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умения учиться, и </a:t>
          </a:r>
          <a:r>
            <a:rPr lang="ru-RU" sz="2000" kern="1200" dirty="0" err="1" smtClean="0"/>
            <a:t>межпредметными</a:t>
          </a:r>
          <a:r>
            <a:rPr lang="ru-RU" sz="2000" kern="1200" dirty="0" smtClean="0"/>
            <a:t> понятиями</a:t>
          </a:r>
          <a:endParaRPr lang="ru-RU" sz="2000" kern="1200" dirty="0"/>
        </a:p>
      </dsp:txBody>
      <dsp:txXfrm>
        <a:off x="2976747" y="2491999"/>
        <a:ext cx="5134539" cy="24535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3EA7A-F650-4171-A9A8-A2FEE33C6FAF}">
      <dsp:nvSpPr>
        <dsp:cNvPr id="0" name=""/>
        <dsp:cNvSpPr/>
      </dsp:nvSpPr>
      <dsp:spPr>
        <a:xfrm>
          <a:off x="785685" y="0"/>
          <a:ext cx="5688632" cy="568863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5157D5-06A0-4DBB-A6A2-745C549862C4}">
      <dsp:nvSpPr>
        <dsp:cNvPr id="0" name=""/>
        <dsp:cNvSpPr/>
      </dsp:nvSpPr>
      <dsp:spPr>
        <a:xfrm>
          <a:off x="3630001" y="571718"/>
          <a:ext cx="3697610" cy="11753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предметные</a:t>
          </a:r>
          <a:endParaRPr lang="ru-RU" sz="3600" b="1" kern="1200" dirty="0"/>
        </a:p>
      </dsp:txBody>
      <dsp:txXfrm>
        <a:off x="3687377" y="629094"/>
        <a:ext cx="3582858" cy="1060598"/>
      </dsp:txXfrm>
    </dsp:sp>
    <dsp:sp modelId="{4FF0D0E4-E3D5-4015-BE93-30A785E9D98F}">
      <dsp:nvSpPr>
        <dsp:cNvPr id="0" name=""/>
        <dsp:cNvSpPr/>
      </dsp:nvSpPr>
      <dsp:spPr>
        <a:xfrm>
          <a:off x="2778811" y="2062055"/>
          <a:ext cx="5399990" cy="27398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освоенный  обучающимися  в  ходе  изучения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учебного  предмета  опыт  специфической  для  данной  предметной  области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деятельности по получению нового знания, его преобразованию и применению,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а также систему основополагающих элементов научного знания, лежащих в основе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современной научной картины мира.</a:t>
          </a:r>
          <a:endParaRPr lang="ru-RU" sz="2000" kern="1200" dirty="0"/>
        </a:p>
      </dsp:txBody>
      <dsp:txXfrm>
        <a:off x="2912561" y="2195805"/>
        <a:ext cx="5132490" cy="2472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5EB25-E1BE-4329-997F-6ED93826E936}">
      <dsp:nvSpPr>
        <dsp:cNvPr id="0" name=""/>
        <dsp:cNvSpPr/>
      </dsp:nvSpPr>
      <dsp:spPr>
        <a:xfrm rot="16200000">
          <a:off x="725809" y="-725809"/>
          <a:ext cx="2880320" cy="43319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ИКТ +Учебники и цифровые ресурсы</a:t>
          </a:r>
          <a:endParaRPr lang="ru-RU" sz="2100" kern="1200" dirty="0"/>
        </a:p>
      </dsp:txBody>
      <dsp:txXfrm rot="5400000">
        <a:off x="-1" y="1"/>
        <a:ext cx="4331940" cy="2160240"/>
      </dsp:txXfrm>
    </dsp:sp>
    <dsp:sp modelId="{494EBEB7-C301-46D9-AAE5-42DA46717265}">
      <dsp:nvSpPr>
        <dsp:cNvPr id="0" name=""/>
        <dsp:cNvSpPr/>
      </dsp:nvSpPr>
      <dsp:spPr>
        <a:xfrm>
          <a:off x="4331940" y="0"/>
          <a:ext cx="4331940" cy="288032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Информационно-образовательная среда</a:t>
          </a:r>
          <a:endParaRPr lang="ru-RU" sz="2100" kern="1200" dirty="0"/>
        </a:p>
      </dsp:txBody>
      <dsp:txXfrm>
        <a:off x="4331940" y="0"/>
        <a:ext cx="4331940" cy="2160240"/>
      </dsp:txXfrm>
    </dsp:sp>
    <dsp:sp modelId="{C79CF39E-D5B8-4B19-9272-1677FB241CCE}">
      <dsp:nvSpPr>
        <dsp:cNvPr id="0" name=""/>
        <dsp:cNvSpPr/>
      </dsp:nvSpPr>
      <dsp:spPr>
        <a:xfrm rot="10800000">
          <a:off x="0" y="2880320"/>
          <a:ext cx="4331940" cy="288032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Внеурочная деятельность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100" kern="1200" dirty="0" smtClean="0"/>
            <a:t>(спортивно-оздоровительное,  духовно-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100" kern="1200" dirty="0" smtClean="0"/>
            <a:t>нравственное, социальное, </a:t>
          </a:r>
          <a:r>
            <a:rPr lang="ru-RU" sz="2100" kern="1200" dirty="0" err="1" smtClean="0"/>
            <a:t>общеинтеллектуальное</a:t>
          </a:r>
          <a:r>
            <a:rPr lang="ru-RU" sz="2100" kern="1200" dirty="0" smtClean="0"/>
            <a:t>, общекультурное направления)</a:t>
          </a:r>
          <a:endParaRPr lang="ru-RU" sz="2100" kern="1200" dirty="0"/>
        </a:p>
      </dsp:txBody>
      <dsp:txXfrm rot="10800000">
        <a:off x="0" y="3600400"/>
        <a:ext cx="4331940" cy="2160240"/>
      </dsp:txXfrm>
    </dsp:sp>
    <dsp:sp modelId="{9F0CE638-9EFA-4FC2-9094-CFFF802B210E}">
      <dsp:nvSpPr>
        <dsp:cNvPr id="0" name=""/>
        <dsp:cNvSpPr/>
      </dsp:nvSpPr>
      <dsp:spPr>
        <a:xfrm rot="5400000">
          <a:off x="5057749" y="2154510"/>
          <a:ext cx="2880320" cy="43319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Материальная образовательная среда</a:t>
          </a:r>
          <a:endParaRPr lang="ru-RU" sz="2100" kern="1200" dirty="0"/>
        </a:p>
      </dsp:txBody>
      <dsp:txXfrm rot="-5400000">
        <a:off x="4331940" y="3600400"/>
        <a:ext cx="4331940" cy="2160240"/>
      </dsp:txXfrm>
    </dsp:sp>
    <dsp:sp modelId="{DA4E60DE-8458-4182-878A-1D4B929485DA}">
      <dsp:nvSpPr>
        <dsp:cNvPr id="0" name=""/>
        <dsp:cNvSpPr/>
      </dsp:nvSpPr>
      <dsp:spPr>
        <a:xfrm>
          <a:off x="3032357" y="2160240"/>
          <a:ext cx="2599164" cy="144016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Достижение результатов ФГОС</a:t>
          </a:r>
          <a:endParaRPr lang="ru-RU" sz="2100" kern="1200" dirty="0"/>
        </a:p>
      </dsp:txBody>
      <dsp:txXfrm>
        <a:off x="3102660" y="2230543"/>
        <a:ext cx="2458558" cy="12995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41869-D255-4B2F-A7F2-8A1552B084C0}">
      <dsp:nvSpPr>
        <dsp:cNvPr id="0" name=""/>
        <dsp:cNvSpPr/>
      </dsp:nvSpPr>
      <dsp:spPr>
        <a:xfrm>
          <a:off x="-6401433" y="-979134"/>
          <a:ext cx="7619517" cy="7619517"/>
        </a:xfrm>
        <a:prstGeom prst="blockArc">
          <a:avLst>
            <a:gd name="adj1" fmla="val 18900000"/>
            <a:gd name="adj2" fmla="val 2700000"/>
            <a:gd name="adj3" fmla="val 28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01B86B-A5CA-4F1A-8061-8A94FC37585F}">
      <dsp:nvSpPr>
        <dsp:cNvPr id="0" name=""/>
        <dsp:cNvSpPr/>
      </dsp:nvSpPr>
      <dsp:spPr>
        <a:xfrm>
          <a:off x="532133" y="353714"/>
          <a:ext cx="8423948" cy="70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88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/>
            <a:t>от определения цели обучения как усвоения знаний, умений, навыков к определению цели обучения как формирования умения учиться;</a:t>
          </a:r>
          <a:endParaRPr lang="ru-RU" sz="1800" kern="1200" dirty="0"/>
        </a:p>
      </dsp:txBody>
      <dsp:txXfrm>
        <a:off x="532133" y="353714"/>
        <a:ext cx="8423948" cy="707882"/>
      </dsp:txXfrm>
    </dsp:sp>
    <dsp:sp modelId="{A82B5F70-EC1C-4799-B955-C05012C778F5}">
      <dsp:nvSpPr>
        <dsp:cNvPr id="0" name=""/>
        <dsp:cNvSpPr/>
      </dsp:nvSpPr>
      <dsp:spPr>
        <a:xfrm>
          <a:off x="89707" y="265229"/>
          <a:ext cx="884853" cy="8848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43450-8969-4072-8ECC-1753627F557F}">
      <dsp:nvSpPr>
        <dsp:cNvPr id="0" name=""/>
        <dsp:cNvSpPr/>
      </dsp:nvSpPr>
      <dsp:spPr>
        <a:xfrm>
          <a:off x="1039381" y="1306032"/>
          <a:ext cx="7916701" cy="9262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8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от «стерильности» системы научных понятий, составляющих содержание учебного предмета, к экологической парадигме включения содержания обучения в контекст решения жизненных задач;</a:t>
          </a:r>
          <a:endParaRPr lang="ru-RU" sz="1600" kern="1200" dirty="0"/>
        </a:p>
      </dsp:txBody>
      <dsp:txXfrm>
        <a:off x="1039381" y="1306032"/>
        <a:ext cx="7916701" cy="926214"/>
      </dsp:txXfrm>
    </dsp:sp>
    <dsp:sp modelId="{22314C17-1322-49F0-AD60-075B3DC5D8C8}">
      <dsp:nvSpPr>
        <dsp:cNvPr id="0" name=""/>
        <dsp:cNvSpPr/>
      </dsp:nvSpPr>
      <dsp:spPr>
        <a:xfrm>
          <a:off x="596954" y="1326713"/>
          <a:ext cx="884853" cy="8848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0561E-03DF-4AE8-B8B9-447B593A0308}">
      <dsp:nvSpPr>
        <dsp:cNvPr id="0" name=""/>
        <dsp:cNvSpPr/>
      </dsp:nvSpPr>
      <dsp:spPr>
        <a:xfrm>
          <a:off x="1195065" y="2476682"/>
          <a:ext cx="7761016" cy="70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88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 стихийности учебной деятельности ученика к стратегии ее целенаправленной организации;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195065" y="2476682"/>
        <a:ext cx="7761016" cy="707882"/>
      </dsp:txXfrm>
    </dsp:sp>
    <dsp:sp modelId="{B019B396-ABDD-4887-9E11-6C52162C6624}">
      <dsp:nvSpPr>
        <dsp:cNvPr id="0" name=""/>
        <dsp:cNvSpPr/>
      </dsp:nvSpPr>
      <dsp:spPr>
        <a:xfrm>
          <a:off x="752639" y="2388197"/>
          <a:ext cx="884853" cy="8848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017AC-F912-4150-B3C0-6EF99AA5DFC2}">
      <dsp:nvSpPr>
        <dsp:cNvPr id="0" name=""/>
        <dsp:cNvSpPr/>
      </dsp:nvSpPr>
      <dsp:spPr>
        <a:xfrm>
          <a:off x="1039381" y="3538166"/>
          <a:ext cx="7916701" cy="70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88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 ориентации на учебно-предметное содержание школьных предметов к пониманию учебного процесса как смыслового (процесса </a:t>
          </a:r>
          <a:r>
            <a:rPr lang="ru-RU" sz="1400" kern="1200" dirty="0" err="1" smtClean="0"/>
            <a:t>смыслообразования</a:t>
          </a:r>
          <a:r>
            <a:rPr lang="ru-RU" sz="1400" kern="1200" dirty="0" smtClean="0"/>
            <a:t> и </a:t>
          </a:r>
          <a:r>
            <a:rPr lang="ru-RU" sz="1400" kern="1200" dirty="0" err="1" smtClean="0"/>
            <a:t>смыслопорождения</a:t>
          </a:r>
          <a:r>
            <a:rPr lang="ru-RU" sz="1400" kern="1200" dirty="0" smtClean="0"/>
            <a:t>);</a:t>
          </a:r>
          <a:endParaRPr lang="ru-RU" sz="1400" kern="1200" dirty="0"/>
        </a:p>
      </dsp:txBody>
      <dsp:txXfrm>
        <a:off x="1039381" y="3538166"/>
        <a:ext cx="7916701" cy="707882"/>
      </dsp:txXfrm>
    </dsp:sp>
    <dsp:sp modelId="{B3D3B760-D6A6-4783-A3DE-3E9B7440971E}">
      <dsp:nvSpPr>
        <dsp:cNvPr id="0" name=""/>
        <dsp:cNvSpPr/>
      </dsp:nvSpPr>
      <dsp:spPr>
        <a:xfrm>
          <a:off x="596954" y="3449681"/>
          <a:ext cx="884853" cy="8848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F9C06-76FC-4463-8E60-729435F8651C}">
      <dsp:nvSpPr>
        <dsp:cNvPr id="0" name=""/>
        <dsp:cNvSpPr/>
      </dsp:nvSpPr>
      <dsp:spPr>
        <a:xfrm>
          <a:off x="532133" y="4599650"/>
          <a:ext cx="8423948" cy="70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88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 индивидуальной формы усвоения знаний к признанию ведущей роли учебного сотрудничества.</a:t>
          </a:r>
          <a:endParaRPr lang="ru-RU" sz="1400" kern="1200" dirty="0"/>
        </a:p>
      </dsp:txBody>
      <dsp:txXfrm>
        <a:off x="532133" y="4599650"/>
        <a:ext cx="8423948" cy="707882"/>
      </dsp:txXfrm>
    </dsp:sp>
    <dsp:sp modelId="{C003F3A3-80FA-4F43-975D-914A49E15B55}">
      <dsp:nvSpPr>
        <dsp:cNvPr id="0" name=""/>
        <dsp:cNvSpPr/>
      </dsp:nvSpPr>
      <dsp:spPr>
        <a:xfrm>
          <a:off x="89707" y="4511165"/>
          <a:ext cx="884853" cy="8848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4E48B-801A-445D-95E5-F569C507EE38}">
      <dsp:nvSpPr>
        <dsp:cNvPr id="0" name=""/>
        <dsp:cNvSpPr/>
      </dsp:nvSpPr>
      <dsp:spPr>
        <a:xfrm>
          <a:off x="4572000" y="1492064"/>
          <a:ext cx="434233" cy="216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7499"/>
              </a:lnTo>
              <a:lnTo>
                <a:pt x="434233" y="2167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A852C-CEB7-49BF-802B-FF6AF37355F4}">
      <dsp:nvSpPr>
        <dsp:cNvPr id="0" name=""/>
        <dsp:cNvSpPr/>
      </dsp:nvSpPr>
      <dsp:spPr>
        <a:xfrm>
          <a:off x="4137766" y="1492064"/>
          <a:ext cx="434233" cy="2182470"/>
        </a:xfrm>
        <a:custGeom>
          <a:avLst/>
          <a:gdLst/>
          <a:ahLst/>
          <a:cxnLst/>
          <a:rect l="0" t="0" r="0" b="0"/>
          <a:pathLst>
            <a:path>
              <a:moveTo>
                <a:pt x="434233" y="0"/>
              </a:moveTo>
              <a:lnTo>
                <a:pt x="434233" y="2182470"/>
              </a:lnTo>
              <a:lnTo>
                <a:pt x="0" y="21824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A7987-5943-4001-B612-EA00DACEBD81}">
      <dsp:nvSpPr>
        <dsp:cNvPr id="0" name=""/>
        <dsp:cNvSpPr/>
      </dsp:nvSpPr>
      <dsp:spPr>
        <a:xfrm>
          <a:off x="2483996" y="412062"/>
          <a:ext cx="4176007" cy="10800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УУД</a:t>
          </a:r>
          <a:endParaRPr lang="ru-RU" sz="2100" b="1" kern="1200" dirty="0"/>
        </a:p>
      </dsp:txBody>
      <dsp:txXfrm>
        <a:off x="2483996" y="412062"/>
        <a:ext cx="4176007" cy="1080001"/>
      </dsp:txXfrm>
    </dsp:sp>
    <dsp:sp modelId="{62193ACB-76C9-45FF-8818-02629831C483}">
      <dsp:nvSpPr>
        <dsp:cNvPr id="0" name=""/>
        <dsp:cNvSpPr/>
      </dsp:nvSpPr>
      <dsp:spPr>
        <a:xfrm>
          <a:off x="2204" y="2360532"/>
          <a:ext cx="4135561" cy="2628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способность субъекта к саморазвитию и самосовершенствованию путем сознательного и активного присвоения нового социального опыта</a:t>
          </a:r>
          <a:r>
            <a:rPr lang="ru-RU" sz="2100" kern="1200" dirty="0" smtClean="0"/>
            <a:t>.</a:t>
          </a:r>
          <a:endParaRPr lang="ru-RU" sz="2100" kern="1200" dirty="0"/>
        </a:p>
      </dsp:txBody>
      <dsp:txXfrm>
        <a:off x="2204" y="2360532"/>
        <a:ext cx="4135561" cy="2628004"/>
      </dsp:txXfrm>
    </dsp:sp>
    <dsp:sp modelId="{AC4C42B0-E2BB-40EE-B700-57AF1647951D}">
      <dsp:nvSpPr>
        <dsp:cNvPr id="0" name=""/>
        <dsp:cNvSpPr/>
      </dsp:nvSpPr>
      <dsp:spPr>
        <a:xfrm>
          <a:off x="5006233" y="2360532"/>
          <a:ext cx="4135561" cy="259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100" b="1" kern="1200" dirty="0" smtClean="0"/>
            <a:t>совокупность способов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100" b="1" kern="1200" dirty="0" smtClean="0"/>
            <a:t>действия учащегося (а также связанных с ними навыков учебной работы), обеспечивающих самостоятельное усвоение новых знаний, формирование умений, включая организацию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100" b="1" kern="1200" dirty="0" smtClean="0"/>
            <a:t>этого процесса</a:t>
          </a:r>
          <a:endParaRPr lang="ru-RU" sz="2100" b="1" kern="1200" dirty="0"/>
        </a:p>
      </dsp:txBody>
      <dsp:txXfrm>
        <a:off x="5006233" y="2360532"/>
        <a:ext cx="4135561" cy="25980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1C2C4-6B0B-409C-A716-1AF63443D37B}">
      <dsp:nvSpPr>
        <dsp:cNvPr id="0" name=""/>
        <dsp:cNvSpPr/>
      </dsp:nvSpPr>
      <dsp:spPr>
        <a:xfrm>
          <a:off x="1543718" y="234308"/>
          <a:ext cx="6628156" cy="4931983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8F4A1E-D862-44A2-9794-85AE8DB6682F}">
      <dsp:nvSpPr>
        <dsp:cNvPr id="0" name=""/>
        <dsp:cNvSpPr/>
      </dsp:nvSpPr>
      <dsp:spPr>
        <a:xfrm>
          <a:off x="4857796" y="1296143"/>
          <a:ext cx="883" cy="280831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0000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C2E78-96DD-414C-AB2F-40E4172A1CA1}">
      <dsp:nvSpPr>
        <dsp:cNvPr id="0" name=""/>
        <dsp:cNvSpPr/>
      </dsp:nvSpPr>
      <dsp:spPr>
        <a:xfrm>
          <a:off x="1764657" y="1188131"/>
          <a:ext cx="2872201" cy="302433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</a:rPr>
            <a:t>1) познавательные и учебные  мотивы;</a:t>
          </a:r>
          <a:endParaRPr lang="ru-RU" sz="2000" b="1" kern="1200" dirty="0">
            <a:solidFill>
              <a:schemeClr val="bg2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</a:rPr>
            <a:t>2) учебную  цель;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</a:rPr>
            <a:t>3) учебную  задачу;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</a:rPr>
            <a:t>4) учебные  действия и операции (ориентировка, преобразование материала, контроль и оценка).</a:t>
          </a:r>
          <a:endParaRPr lang="ru-RU" sz="2000" b="1" kern="1200" dirty="0">
            <a:solidFill>
              <a:schemeClr val="bg2"/>
            </a:solidFill>
          </a:endParaRPr>
        </a:p>
      </dsp:txBody>
      <dsp:txXfrm>
        <a:off x="1764657" y="1188131"/>
        <a:ext cx="2872201" cy="3024336"/>
      </dsp:txXfrm>
    </dsp:sp>
    <dsp:sp modelId="{21BBE279-E5AE-440F-A0FE-9833D2C82DFE}">
      <dsp:nvSpPr>
        <dsp:cNvPr id="0" name=""/>
        <dsp:cNvSpPr/>
      </dsp:nvSpPr>
      <dsp:spPr>
        <a:xfrm>
          <a:off x="5078735" y="1188131"/>
          <a:ext cx="2872201" cy="302433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2"/>
              </a:solidFill>
            </a:rPr>
            <a:t>1)  личностный; </a:t>
          </a:r>
          <a:endParaRPr lang="ru-RU" sz="2100" b="1" kern="1200" dirty="0">
            <a:solidFill>
              <a:schemeClr val="bg2"/>
            </a:solidFill>
          </a:endParaRP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2"/>
              </a:solidFill>
            </a:rPr>
            <a:t>2)  регулятивный (включающий также действия </a:t>
          </a:r>
          <a:r>
            <a:rPr lang="ru-RU" sz="2100" b="1" kern="1200" dirty="0" err="1" smtClean="0">
              <a:solidFill>
                <a:schemeClr val="bg2"/>
              </a:solidFill>
            </a:rPr>
            <a:t>саморегуляции</a:t>
          </a:r>
          <a:r>
            <a:rPr lang="ru-RU" sz="2100" b="1" kern="1200" dirty="0" smtClean="0">
              <a:solidFill>
                <a:schemeClr val="bg2"/>
              </a:solidFill>
            </a:rPr>
            <a:t>);</a:t>
          </a:r>
          <a:endParaRPr lang="ru-RU" sz="2100" b="1" kern="1200" dirty="0">
            <a:solidFill>
              <a:schemeClr val="bg2"/>
            </a:solidFill>
          </a:endParaRP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2"/>
              </a:solidFill>
            </a:rPr>
            <a:t>3)  познавательный; </a:t>
          </a:r>
          <a:endParaRPr lang="ru-RU" sz="2100" b="1" kern="1200" dirty="0">
            <a:solidFill>
              <a:schemeClr val="bg2"/>
            </a:solidFill>
          </a:endParaRP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2"/>
              </a:solidFill>
            </a:rPr>
            <a:t>4)коммуникативный.</a:t>
          </a:r>
          <a:endParaRPr lang="ru-RU" sz="2100" b="1" kern="1200" dirty="0">
            <a:solidFill>
              <a:schemeClr val="bg2"/>
            </a:solidFill>
          </a:endParaRPr>
        </a:p>
      </dsp:txBody>
      <dsp:txXfrm>
        <a:off x="5078735" y="1188131"/>
        <a:ext cx="2872201" cy="3024336"/>
      </dsp:txXfrm>
    </dsp:sp>
    <dsp:sp modelId="{7659487E-2DF9-4192-8E6C-F3C3EF353A95}">
      <dsp:nvSpPr>
        <dsp:cNvPr id="0" name=""/>
        <dsp:cNvSpPr/>
      </dsp:nvSpPr>
      <dsp:spPr>
        <a:xfrm rot="16200000">
          <a:off x="-952843" y="1360844"/>
          <a:ext cx="3888432" cy="1166743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2"/>
              </a:solidFill>
            </a:rPr>
            <a:t>компоненты учебной деятельности</a:t>
          </a:r>
          <a:endParaRPr lang="ru-RU" sz="1600" b="1" kern="1200" dirty="0">
            <a:solidFill>
              <a:schemeClr val="bg2"/>
            </a:solidFill>
          </a:endParaRPr>
        </a:p>
      </dsp:txBody>
      <dsp:txXfrm>
        <a:off x="-776508" y="1829856"/>
        <a:ext cx="3535762" cy="581389"/>
      </dsp:txXfrm>
    </dsp:sp>
    <dsp:sp modelId="{A7545C3F-748A-48F3-8C7F-634A4555F0BE}">
      <dsp:nvSpPr>
        <dsp:cNvPr id="0" name=""/>
        <dsp:cNvSpPr/>
      </dsp:nvSpPr>
      <dsp:spPr>
        <a:xfrm rot="5400000">
          <a:off x="6780005" y="2904037"/>
          <a:ext cx="3888432" cy="1104692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2"/>
              </a:solidFill>
            </a:rPr>
            <a:t>Виды УУД</a:t>
          </a:r>
          <a:endParaRPr lang="ru-RU" sz="1600" b="1" kern="1200" dirty="0">
            <a:solidFill>
              <a:schemeClr val="bg2"/>
            </a:solidFill>
          </a:endParaRPr>
        </a:p>
      </dsp:txBody>
      <dsp:txXfrm>
        <a:off x="6946962" y="3014192"/>
        <a:ext cx="3554518" cy="5504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E5B97-996C-444A-A2B3-E45B19F044D2}">
      <dsp:nvSpPr>
        <dsp:cNvPr id="0" name=""/>
        <dsp:cNvSpPr/>
      </dsp:nvSpPr>
      <dsp:spPr>
        <a:xfrm>
          <a:off x="0" y="74172"/>
          <a:ext cx="8944339" cy="365427"/>
        </a:xfrm>
        <a:prstGeom prst="flowChartAlternateProcess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2"/>
              </a:solidFill>
            </a:rPr>
            <a:t>АМО</a:t>
          </a:r>
          <a:endParaRPr lang="ru-RU" sz="2400" b="1" kern="1200" dirty="0">
            <a:solidFill>
              <a:schemeClr val="bg2"/>
            </a:solidFill>
          </a:endParaRPr>
        </a:p>
      </dsp:txBody>
      <dsp:txXfrm>
        <a:off x="17838" y="92010"/>
        <a:ext cx="8908663" cy="329751"/>
      </dsp:txXfrm>
    </dsp:sp>
    <dsp:sp modelId="{B47F5D40-E719-47F2-9B1C-BC7C5D71259A}">
      <dsp:nvSpPr>
        <dsp:cNvPr id="0" name=""/>
        <dsp:cNvSpPr/>
      </dsp:nvSpPr>
      <dsp:spPr>
        <a:xfrm>
          <a:off x="290243" y="1383091"/>
          <a:ext cx="2718452" cy="4623568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проблемная лекция, 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лекция вдвоём,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 лекция-провокация, 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лекция пресс-конференция;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эвристическая беседа; 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поисковая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лабораторная работа; 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учебная дискуссия; 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самостоятельная работа с литературой; 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семинары и др.</a:t>
          </a:r>
        </a:p>
      </dsp:txBody>
      <dsp:txXfrm>
        <a:off x="422944" y="1515792"/>
        <a:ext cx="2453050" cy="4358166"/>
      </dsp:txXfrm>
    </dsp:sp>
    <dsp:sp modelId="{84F7D321-0B31-4444-B462-0E6316BCDEA6}">
      <dsp:nvSpPr>
        <dsp:cNvPr id="0" name=""/>
        <dsp:cNvSpPr/>
      </dsp:nvSpPr>
      <dsp:spPr>
        <a:xfrm>
          <a:off x="3625408" y="2128444"/>
          <a:ext cx="2380446" cy="3307614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деловая игра; производственные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bg2"/>
              </a:solidFill>
            </a:rPr>
            <a:t>ситуации; 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ситуация </a:t>
          </a:r>
          <a:r>
            <a:rPr lang="ru-RU" sz="1600" kern="1200" dirty="0" err="1" smtClean="0">
              <a:solidFill>
                <a:schemeClr val="bg2"/>
              </a:solidFill>
            </a:rPr>
            <a:t>инсценирования</a:t>
          </a:r>
          <a:r>
            <a:rPr lang="ru-RU" sz="1600" kern="1200" dirty="0" smtClean="0">
              <a:solidFill>
                <a:schemeClr val="bg2"/>
              </a:solidFill>
            </a:rPr>
            <a:t> различной деятельности; </a:t>
          </a:r>
          <a:r>
            <a:rPr lang="ru-RU" sz="1600" kern="1200" dirty="0" err="1" smtClean="0">
              <a:solidFill>
                <a:schemeClr val="bg2"/>
              </a:solidFill>
            </a:rPr>
            <a:t>иитационные</a:t>
          </a:r>
          <a:r>
            <a:rPr lang="ru-RU" sz="1600" kern="1200" dirty="0" smtClean="0">
              <a:solidFill>
                <a:schemeClr val="bg2"/>
              </a:solidFill>
            </a:rPr>
            <a:t> игры; сюжетно-ролевые игры и т.д.</a:t>
          </a:r>
          <a:endParaRPr lang="ru-RU" sz="1600" kern="1200" dirty="0">
            <a:solidFill>
              <a:schemeClr val="bg2"/>
            </a:solidFill>
          </a:endParaRPr>
        </a:p>
      </dsp:txBody>
      <dsp:txXfrm>
        <a:off x="3741609" y="2244645"/>
        <a:ext cx="2148044" cy="3075212"/>
      </dsp:txXfrm>
    </dsp:sp>
    <dsp:sp modelId="{2E4F4511-A861-4607-A1CC-438E434C9418}">
      <dsp:nvSpPr>
        <dsp:cNvPr id="0" name=""/>
        <dsp:cNvSpPr/>
      </dsp:nvSpPr>
      <dsp:spPr>
        <a:xfrm>
          <a:off x="6837499" y="2128425"/>
          <a:ext cx="2106839" cy="3368047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/>
              </a:solidFill>
            </a:rPr>
            <a:t>коллективная мыслительная</a:t>
          </a:r>
          <a:br>
            <a:rPr lang="ru-RU" sz="1600" kern="1200" dirty="0" smtClean="0">
              <a:solidFill>
                <a:schemeClr val="bg2"/>
              </a:solidFill>
            </a:rPr>
          </a:br>
          <a:r>
            <a:rPr lang="ru-RU" sz="1600" kern="1200" dirty="0" smtClean="0">
              <a:solidFill>
                <a:schemeClr val="bg2"/>
              </a:solidFill>
            </a:rPr>
            <a:t>деятельность;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/>
              </a:solidFill>
            </a:rPr>
            <a:t> ТРИЗ работа;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/>
              </a:solidFill>
            </a:rPr>
            <a:t>анализ конкретных ситуаций (АКС);</a:t>
          </a:r>
        </a:p>
      </dsp:txBody>
      <dsp:txXfrm>
        <a:off x="6940344" y="2231270"/>
        <a:ext cx="1901149" cy="3162357"/>
      </dsp:txXfrm>
    </dsp:sp>
    <dsp:sp modelId="{8B81023B-3CA2-4917-B84A-384A0D0167A0}">
      <dsp:nvSpPr>
        <dsp:cNvPr id="0" name=""/>
        <dsp:cNvSpPr/>
      </dsp:nvSpPr>
      <dsp:spPr>
        <a:xfrm>
          <a:off x="114979" y="577756"/>
          <a:ext cx="3069071" cy="7315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CFF33-2EC8-455C-9AC1-7639963AE02E}" type="datetimeFigureOut">
              <a:rPr lang="ru-RU" smtClean="0"/>
              <a:t>29.11.2012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49650-0F9F-44FD-9728-5AD41A405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47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5CBBC41-C038-4026-BFFB-9199E74B3346}" type="slidenum">
              <a:rPr lang="ru-RU"/>
              <a:pPr eaLnBrk="1" hangingPunct="1"/>
              <a:t>7</a:t>
            </a:fld>
            <a:endParaRPr lang="ru-R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811" y="4342518"/>
            <a:ext cx="5026380" cy="4115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4D8421-67A0-4166-A144-8DB87B121F6C}" type="slidenum">
              <a:rPr lang="ru-RU"/>
              <a:pPr eaLnBrk="1" hangingPunct="1"/>
              <a:t>8</a:t>
            </a:fld>
            <a:endParaRPr lang="ru-RU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811" y="4342518"/>
            <a:ext cx="5026380" cy="4115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480DD-FC42-484F-BB1F-01BD44AB9A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738B1-EF89-41B8-A733-A1B8100D97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40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5F212-E908-4FE6-8EAF-EC44E59EDF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1BFF9-9D6C-476B-AE84-AAB1CCD4AC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2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D62A3-2DB1-4465-B24E-C5286C84078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7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B7BEB-F3D5-4998-8540-47A04383C10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367D5-E349-4773-805C-E9C0160FCC6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914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C04C5-065D-4455-8565-D45B64E9C5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5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441E3-1D38-4B25-B573-23A2A62A534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38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37377-0E77-413E-814F-E7FD300429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476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25F2A-3567-4F76-83E5-33CE0B5725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82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082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83" name="Rectangle 3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E8AB806E-48CA-41EF-A10C-73CD130F53E5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catalog.aspx?CatalogId=959" TargetMode="External"/><Relationship Id="rId2" Type="http://schemas.openxmlformats.org/officeDocument/2006/relationships/hyperlink" Target="http://www.edu.ru/db-mon/mo/Data/d_09/m373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nataliya.zhulina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187624" y="1772816"/>
            <a:ext cx="7772400" cy="2808312"/>
          </a:xfrm>
        </p:spPr>
        <p:txBody>
          <a:bodyPr/>
          <a:lstStyle/>
          <a:p>
            <a:r>
              <a:rPr lang="ru-RU" dirty="0" smtClean="0"/>
              <a:t>Федеральный государственный образовательный стандарт начального общего образования</a:t>
            </a:r>
            <a:endParaRPr lang="ru-RU" dirty="0"/>
          </a:p>
        </p:txBody>
      </p:sp>
      <p:pic>
        <p:nvPicPr>
          <p:cNvPr id="15362" name="Picture 2" descr="F:\Разное\0_8e7dd_5036f915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842" y="-268845"/>
            <a:ext cx="2329693" cy="232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Разное\0_8e7dd_5036f915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55576" y="3789040"/>
            <a:ext cx="2329693" cy="232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47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Документы Наты\Школы и др.выступления\Курсы повышения квалификации\Технологии\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7193003" cy="196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6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AutoShape 66" descr="mhtml:file://F:\Технологии\ФГОС%20-%20Начальная%20-%20ФГОС_%20Начальное%20общее%20образование.mht!file:///F:\Технологии\images\body_top.png"/>
          <p:cNvSpPr>
            <a:spLocks noChangeAspect="1" noChangeArrowheads="1"/>
          </p:cNvSpPr>
          <p:nvPr/>
        </p:nvSpPr>
        <p:spPr bwMode="auto">
          <a:xfrm>
            <a:off x="168275" y="-182563"/>
            <a:ext cx="84010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AutoShape 68" descr="mhtml:file://F:\Технологии\ФГОС%20-%20Начальная%20-%20ФГОС_%20Начальное%20общее%20образование.mht!file:///F:\Технологии\images\body_top.png"/>
          <p:cNvSpPr>
            <a:spLocks noChangeAspect="1" noChangeArrowheads="1"/>
          </p:cNvSpPr>
          <p:nvPr/>
        </p:nvSpPr>
        <p:spPr bwMode="auto">
          <a:xfrm>
            <a:off x="320675" y="-30163"/>
            <a:ext cx="84010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AutoShape 71" descr="mhtml:file://F:\Технологии\ФГОС%20-%20Начальная%20-%20ФГОС_%20Начальное%20общее%20образование.mht!file:///F:\Технологии\attachment.aspx%3fid=409"/>
          <p:cNvSpPr>
            <a:spLocks noChangeAspect="1" noChangeArrowheads="1"/>
          </p:cNvSpPr>
          <p:nvPr/>
        </p:nvSpPr>
        <p:spPr bwMode="auto">
          <a:xfrm>
            <a:off x="168275" y="-1439863"/>
            <a:ext cx="19050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16" name="Picture 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6672"/>
            <a:ext cx="3744416" cy="589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88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771915"/>
              </p:ext>
            </p:extLst>
          </p:nvPr>
        </p:nvGraphicFramePr>
        <p:xfrm>
          <a:off x="1043608" y="0"/>
          <a:ext cx="8100392" cy="661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Документ" r:id="rId3" imgW="10563727" imgH="9158584" progId="Word.Document.12">
                  <p:embed/>
                </p:oleObj>
              </mc:Choice>
              <mc:Fallback>
                <p:oleObj name="Документ" r:id="rId3" imgW="10563727" imgH="9158584" progId="Word.Document.12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0"/>
                        <a:ext cx="8100392" cy="661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085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3" name="Picture 7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0"/>
            <a:ext cx="67687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12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75656" y="332656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>
                <a:hlinkClick r:id="rId2"/>
              </a:rPr>
              <a:t>http://</a:t>
            </a:r>
            <a:r>
              <a:rPr lang="ru-RU" sz="3200" u="sng" dirty="0" smtClean="0">
                <a:hlinkClick r:id="rId2"/>
              </a:rPr>
              <a:t>www.edu.ru/db-mon/mo/Data/d_09/m373.html</a:t>
            </a:r>
            <a:endParaRPr lang="en-US" sz="3200" u="sng" dirty="0" smtClean="0"/>
          </a:p>
          <a:p>
            <a:endParaRPr lang="en-US" sz="3200" u="sng" dirty="0"/>
          </a:p>
          <a:p>
            <a:endParaRPr lang="ru-RU" sz="3200" dirty="0"/>
          </a:p>
          <a:p>
            <a:r>
              <a:rPr lang="ru-RU" sz="3200" u="sng" dirty="0" smtClean="0">
                <a:hlinkClick r:id="rId3"/>
              </a:rPr>
              <a:t>http://standart.edu.ru/catalog.aspx?CatalogId=959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0442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C61C58-DE6A-4961-B4C8-4DE42CF4B9A0}" type="slidenum">
              <a:rPr lang="ru-RU"/>
              <a:pPr eaLnBrk="1" hangingPunct="1"/>
              <a:t>7</a:t>
            </a:fld>
            <a:endParaRPr lang="ru-RU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0"/>
            <a:ext cx="9144000" cy="620713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характеристики нового стандарта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83567" y="704851"/>
            <a:ext cx="8209607" cy="625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sz="2800" b="1" dirty="0">
                <a:solidFill>
                  <a:schemeClr val="accent2"/>
                </a:solidFill>
              </a:rPr>
              <a:t> новый </a:t>
            </a:r>
            <a:r>
              <a:rPr lang="ru-RU" sz="2800" b="1" dirty="0">
                <a:solidFill>
                  <a:srgbClr val="FFFF00"/>
                </a:solidFill>
              </a:rPr>
              <a:t>формат </a:t>
            </a:r>
            <a:r>
              <a:rPr lang="ru-RU" sz="2800" b="1" dirty="0">
                <a:solidFill>
                  <a:schemeClr val="accent2"/>
                </a:solidFill>
              </a:rPr>
              <a:t>стандарта (рамочный документ)</a:t>
            </a:r>
          </a:p>
          <a:p>
            <a:pPr eaLnBrk="1" hangingPunct="1">
              <a:buFontTx/>
              <a:buChar char="•"/>
            </a:pPr>
            <a:endParaRPr lang="ru-RU" sz="2800" b="1" dirty="0">
              <a:solidFill>
                <a:schemeClr val="accent2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sz="2800" b="1" dirty="0">
                <a:solidFill>
                  <a:schemeClr val="accent2"/>
                </a:solidFill>
              </a:rPr>
              <a:t> новое </a:t>
            </a:r>
            <a:r>
              <a:rPr lang="ru-RU" sz="2800" b="1" dirty="0">
                <a:solidFill>
                  <a:srgbClr val="FFFF00"/>
                </a:solidFill>
              </a:rPr>
              <a:t>содержание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chemeClr val="accent2"/>
                </a:solidFill>
              </a:rPr>
              <a:t>стандарта (совокупность требований)</a:t>
            </a:r>
          </a:p>
          <a:p>
            <a:pPr eaLnBrk="1" hangingPunct="1">
              <a:buFontTx/>
              <a:buChar char="•"/>
            </a:pPr>
            <a:endParaRPr lang="ru-RU" sz="2800" b="1" dirty="0">
              <a:solidFill>
                <a:schemeClr val="accent2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sz="2800" b="1" dirty="0">
                <a:solidFill>
                  <a:schemeClr val="accent2"/>
                </a:solidFill>
              </a:rPr>
              <a:t> расширение </a:t>
            </a:r>
            <a:r>
              <a:rPr lang="ru-RU" sz="2800" b="1" dirty="0">
                <a:solidFill>
                  <a:srgbClr val="FFFF00"/>
                </a:solidFill>
              </a:rPr>
              <a:t>функций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chemeClr val="accent2"/>
                </a:solidFill>
              </a:rPr>
              <a:t>и </a:t>
            </a:r>
            <a:r>
              <a:rPr lang="ru-RU" sz="2800" b="1" dirty="0">
                <a:solidFill>
                  <a:srgbClr val="FFFF00"/>
                </a:solidFill>
              </a:rPr>
              <a:t>пользователей </a:t>
            </a:r>
            <a:r>
              <a:rPr lang="ru-RU" sz="2800" b="1" dirty="0">
                <a:solidFill>
                  <a:schemeClr val="accent2"/>
                </a:solidFill>
              </a:rPr>
              <a:t>стандарта</a:t>
            </a:r>
          </a:p>
          <a:p>
            <a:pPr eaLnBrk="1" hangingPunct="1">
              <a:buFontTx/>
              <a:buChar char="•"/>
            </a:pPr>
            <a:endParaRPr lang="ru-RU" sz="2800" b="1" dirty="0">
              <a:solidFill>
                <a:schemeClr val="accent2"/>
              </a:solidFill>
            </a:endParaRPr>
          </a:p>
          <a:p>
            <a:pPr eaLnBrk="1" hangingPunct="1">
              <a:buFontTx/>
              <a:buChar char="•"/>
            </a:pPr>
            <a:r>
              <a:rPr lang="ru-RU" sz="2800" b="1" dirty="0">
                <a:solidFill>
                  <a:schemeClr val="accent2"/>
                </a:solidFill>
              </a:rPr>
              <a:t> новое методологическое </a:t>
            </a:r>
            <a:r>
              <a:rPr lang="ru-RU" sz="2800" b="1" dirty="0">
                <a:solidFill>
                  <a:srgbClr val="FFFF00"/>
                </a:solidFill>
              </a:rPr>
              <a:t>основание   </a:t>
            </a:r>
          </a:p>
          <a:p>
            <a:pPr eaLnBrk="1" hangingPunct="1"/>
            <a:r>
              <a:rPr lang="ru-RU" sz="2800" b="1" dirty="0">
                <a:solidFill>
                  <a:schemeClr val="accent2"/>
                </a:solidFill>
              </a:rPr>
              <a:t>  (системно-</a:t>
            </a:r>
            <a:r>
              <a:rPr lang="ru-RU" sz="2800" b="1" dirty="0" err="1">
                <a:solidFill>
                  <a:schemeClr val="accent2"/>
                </a:solidFill>
              </a:rPr>
              <a:t>деятельностный</a:t>
            </a:r>
            <a:r>
              <a:rPr lang="ru-RU" sz="2800" b="1" dirty="0">
                <a:solidFill>
                  <a:schemeClr val="accent2"/>
                </a:solidFill>
              </a:rPr>
              <a:t>  </a:t>
            </a:r>
          </a:p>
          <a:p>
            <a:pPr eaLnBrk="1" hangingPunct="1"/>
            <a:r>
              <a:rPr lang="ru-RU" sz="2800" b="1" dirty="0">
                <a:solidFill>
                  <a:schemeClr val="accent2"/>
                </a:solidFill>
              </a:rPr>
              <a:t>  подход)</a:t>
            </a:r>
          </a:p>
          <a:p>
            <a:pPr eaLnBrk="1" hangingPunct="1"/>
            <a:endParaRPr lang="ru-RU" sz="2800" b="1" dirty="0">
              <a:solidFill>
                <a:schemeClr val="accent2"/>
              </a:solidFill>
            </a:endParaRPr>
          </a:p>
          <a:p>
            <a:pPr eaLnBrk="1" hangingPunct="1">
              <a:buFontTx/>
              <a:buChar char="•"/>
            </a:pPr>
            <a:endParaRPr lang="ru-RU" sz="2000" b="1" dirty="0">
              <a:solidFill>
                <a:schemeClr val="accent2"/>
              </a:solidFill>
            </a:endParaRPr>
          </a:p>
          <a:p>
            <a:pPr eaLnBrk="1" hangingPunct="1">
              <a:buFontTx/>
              <a:buChar char="•"/>
            </a:pPr>
            <a:endParaRPr lang="ru-RU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1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E907D55-9781-4F21-9ABF-25CDDA7AAA8B}" type="slidenum">
              <a:rPr lang="ru-RU"/>
              <a:pPr eaLnBrk="1" hangingPunct="1"/>
              <a:t>8</a:t>
            </a:fld>
            <a:endParaRPr lang="ru-RU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0"/>
            <a:ext cx="9144000" cy="620713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 государственные образовательные стандарты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50825" y="635694"/>
            <a:ext cx="864235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30238" indent="-1889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813" indent="-17303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sz="2400" b="1" dirty="0">
                <a:solidFill>
                  <a:schemeClr val="accent2"/>
                </a:solidFill>
              </a:rPr>
              <a:t>Требования к </a:t>
            </a:r>
            <a:endParaRPr lang="ru-RU" sz="2400" b="1" dirty="0" smtClean="0">
              <a:solidFill>
                <a:schemeClr val="accent2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результатам</a:t>
            </a:r>
            <a:endParaRPr lang="ru-RU" sz="2400" b="1" dirty="0">
              <a:solidFill>
                <a:schemeClr val="tx2"/>
              </a:solidFill>
            </a:endParaRPr>
          </a:p>
          <a:p>
            <a:pPr lvl="2" eaLnBrk="1" hangingPunct="1">
              <a:buFontTx/>
              <a:buChar char="•"/>
            </a:pPr>
            <a:r>
              <a:rPr lang="ru-RU" b="1" dirty="0" smtClean="0">
                <a:solidFill>
                  <a:schemeClr val="accent2"/>
                </a:solidFill>
              </a:rPr>
              <a:t>зафиксированы </a:t>
            </a:r>
            <a:r>
              <a:rPr lang="ru-RU" b="1" dirty="0">
                <a:solidFill>
                  <a:srgbClr val="FFFF00"/>
                </a:solidFill>
              </a:rPr>
              <a:t>личностные, </a:t>
            </a:r>
            <a:r>
              <a:rPr lang="ru-RU" b="1" dirty="0" err="1">
                <a:solidFill>
                  <a:srgbClr val="FFFF00"/>
                </a:solidFill>
              </a:rPr>
              <a:t>метапредметные</a:t>
            </a:r>
            <a:r>
              <a:rPr lang="ru-RU" b="1" dirty="0">
                <a:solidFill>
                  <a:srgbClr val="FFFF00"/>
                </a:solidFill>
              </a:rPr>
              <a:t>, предметные результаты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chemeClr val="accent2"/>
                </a:solidFill>
              </a:rPr>
              <a:t>преемственность результатов для разных </a:t>
            </a:r>
            <a:r>
              <a:rPr lang="ru-RU" b="1" dirty="0">
                <a:solidFill>
                  <a:srgbClr val="FFFF00"/>
                </a:solidFill>
              </a:rPr>
              <a:t>ступеней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chemeClr val="accent2"/>
                </a:solidFill>
              </a:rPr>
              <a:t>зафиксирован</a:t>
            </a:r>
            <a:r>
              <a:rPr lang="ru-RU" b="1" dirty="0">
                <a:solidFill>
                  <a:srgbClr val="CC33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системно-</a:t>
            </a:r>
            <a:r>
              <a:rPr lang="ru-RU" b="1" dirty="0" err="1">
                <a:solidFill>
                  <a:srgbClr val="FFFF00"/>
                </a:solidFill>
              </a:rPr>
              <a:t>деятельностный</a:t>
            </a:r>
            <a:r>
              <a:rPr lang="ru-RU" b="1" dirty="0">
                <a:solidFill>
                  <a:srgbClr val="CC3300"/>
                </a:solidFill>
              </a:rPr>
              <a:t> </a:t>
            </a:r>
            <a:r>
              <a:rPr lang="ru-RU" b="1" dirty="0">
                <a:solidFill>
                  <a:schemeClr val="accent2"/>
                </a:solidFill>
              </a:rPr>
              <a:t>подход</a:t>
            </a:r>
          </a:p>
          <a:p>
            <a:pPr eaLnBrk="1" hangingPunct="1"/>
            <a:endParaRPr lang="ru-RU" b="1" dirty="0">
              <a:solidFill>
                <a:schemeClr val="accent2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структуре</a:t>
            </a:r>
            <a:endParaRPr lang="ru-RU" sz="2400" b="1" dirty="0">
              <a:solidFill>
                <a:schemeClr val="tx2"/>
              </a:solidFill>
            </a:endParaRP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зафиксировано наличие частей, обязательной </a:t>
            </a:r>
            <a:r>
              <a:rPr lang="ru-RU" b="1" dirty="0">
                <a:solidFill>
                  <a:schemeClr val="accent2"/>
                </a:solidFill>
              </a:rPr>
              <a:t>и </a:t>
            </a:r>
            <a:r>
              <a:rPr lang="ru-RU" b="1" dirty="0">
                <a:solidFill>
                  <a:srgbClr val="FFFF00"/>
                </a:solidFill>
              </a:rPr>
              <a:t>формируемой</a:t>
            </a:r>
            <a:r>
              <a:rPr lang="ru-RU" b="1" dirty="0">
                <a:solidFill>
                  <a:srgbClr val="CC33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участниками </a:t>
            </a:r>
            <a:r>
              <a:rPr lang="ru-RU" b="1" dirty="0">
                <a:solidFill>
                  <a:schemeClr val="accent2"/>
                </a:solidFill>
              </a:rPr>
              <a:t>образовательного процесса и их </a:t>
            </a:r>
            <a:r>
              <a:rPr lang="ru-RU" b="1" dirty="0">
                <a:solidFill>
                  <a:srgbClr val="FFFF00"/>
                </a:solidFill>
              </a:rPr>
              <a:t>соотношение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chemeClr val="accent2"/>
                </a:solidFill>
              </a:rPr>
              <a:t>определены </a:t>
            </a:r>
            <a:r>
              <a:rPr lang="ru-RU" b="1" dirty="0">
                <a:solidFill>
                  <a:srgbClr val="FFFF00"/>
                </a:solidFill>
              </a:rPr>
              <a:t>разделы </a:t>
            </a:r>
            <a:r>
              <a:rPr lang="ru-RU" b="1" dirty="0">
                <a:solidFill>
                  <a:schemeClr val="accent2"/>
                </a:solidFill>
              </a:rPr>
              <a:t>ООП (содержательно и количественно)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интеграция</a:t>
            </a:r>
            <a:r>
              <a:rPr lang="ru-RU" b="1" dirty="0">
                <a:solidFill>
                  <a:srgbClr val="CC3300"/>
                </a:solidFill>
              </a:rPr>
              <a:t> </a:t>
            </a:r>
            <a:r>
              <a:rPr lang="ru-RU" b="1" dirty="0">
                <a:solidFill>
                  <a:schemeClr val="accent2"/>
                </a:solidFill>
              </a:rPr>
              <a:t>учебной и </a:t>
            </a:r>
            <a:r>
              <a:rPr lang="ru-RU" b="1" dirty="0" err="1">
                <a:solidFill>
                  <a:schemeClr val="accent2"/>
                </a:solidFill>
              </a:rPr>
              <a:t>внеучебной</a:t>
            </a:r>
            <a:r>
              <a:rPr lang="ru-RU" b="1" dirty="0">
                <a:solidFill>
                  <a:schemeClr val="accent2"/>
                </a:solidFill>
              </a:rPr>
              <a:t> деятельности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chemeClr val="accent2"/>
                </a:solidFill>
              </a:rPr>
              <a:t>включена «</a:t>
            </a:r>
            <a:r>
              <a:rPr lang="ru-RU" b="1" dirty="0">
                <a:solidFill>
                  <a:srgbClr val="FFFF00"/>
                </a:solidFill>
              </a:rPr>
              <a:t>неаудиторная </a:t>
            </a:r>
            <a:r>
              <a:rPr lang="ru-RU" b="1" dirty="0">
                <a:solidFill>
                  <a:schemeClr val="accent2"/>
                </a:solidFill>
              </a:rPr>
              <a:t>занятость»</a:t>
            </a:r>
          </a:p>
          <a:p>
            <a:pPr eaLnBrk="1" hangingPunct="1">
              <a:buFontTx/>
              <a:buChar char="•"/>
            </a:pPr>
            <a:endParaRPr lang="ru-RU" b="1" dirty="0">
              <a:solidFill>
                <a:schemeClr val="accent2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условиям</a:t>
            </a:r>
            <a:endParaRPr lang="ru-RU" sz="2400" b="1" dirty="0">
              <a:solidFill>
                <a:schemeClr val="tx2"/>
              </a:solidFill>
            </a:endParaRP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кадровым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финансовым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материально-техническим </a:t>
            </a:r>
          </a:p>
          <a:p>
            <a:pPr lvl="2" eaLnBrk="1" hangingPunct="1">
              <a:buFontTx/>
              <a:buChar char="•"/>
            </a:pPr>
            <a:r>
              <a:rPr lang="ru-RU" b="1" dirty="0">
                <a:solidFill>
                  <a:srgbClr val="FFFF00"/>
                </a:solidFill>
              </a:rPr>
              <a:t>иным (информационно-образовательная среда, учебно-методическое обеспечение)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173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459788" y="6524625"/>
            <a:ext cx="215900" cy="2254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7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772400" cy="720080"/>
          </a:xfrm>
        </p:spPr>
        <p:txBody>
          <a:bodyPr/>
          <a:lstStyle/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Нововведения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473176"/>
              </p:ext>
            </p:extLst>
          </p:nvPr>
        </p:nvGraphicFramePr>
        <p:xfrm>
          <a:off x="-17016" y="692696"/>
          <a:ext cx="914400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933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72400" cy="720080"/>
          </a:xfrm>
        </p:spPr>
        <p:txBody>
          <a:bodyPr/>
          <a:lstStyle/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589289"/>
              </p:ext>
            </p:extLst>
          </p:nvPr>
        </p:nvGraphicFramePr>
        <p:xfrm>
          <a:off x="0" y="908720"/>
          <a:ext cx="9252520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777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734"/>
            <a:ext cx="7772400" cy="1143000"/>
          </a:xfrm>
        </p:spPr>
        <p:txBody>
          <a:bodyPr/>
          <a:lstStyle/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300826"/>
              </p:ext>
            </p:extLst>
          </p:nvPr>
        </p:nvGraphicFramePr>
        <p:xfrm>
          <a:off x="323528" y="836712"/>
          <a:ext cx="8820472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542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797"/>
            <a:ext cx="7772400" cy="1143000"/>
          </a:xfrm>
        </p:spPr>
        <p:txBody>
          <a:bodyPr/>
          <a:lstStyle/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403879"/>
              </p:ext>
            </p:extLst>
          </p:nvPr>
        </p:nvGraphicFramePr>
        <p:xfrm>
          <a:off x="179512" y="980728"/>
          <a:ext cx="896448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858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/>
          <a:lstStyle/>
          <a:p>
            <a:pPr algn="r" eaLnBrk="1" hangingPunct="1"/>
            <a:r>
              <a:rPr lang="ru-RU" sz="2800" b="1" i="1" dirty="0" smtClean="0"/>
              <a:t>Оценка результатов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764704"/>
            <a:ext cx="4040188" cy="4984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 Начальная школа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3528" y="1412776"/>
            <a:ext cx="4040188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предметные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освоенный опыт специфической для данного предмета деятельности по получению нового знания, его преобразованию и применению; система основополагающих элементов научного знания</a:t>
            </a:r>
          </a:p>
          <a:p>
            <a:pPr marL="0" indent="0"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универсальные способы деятельности – познавательные и коммуникативные и способы регуляции деятельности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692696"/>
            <a:ext cx="4041775" cy="498475"/>
          </a:xfrm>
        </p:spPr>
        <p:txBody>
          <a:bodyPr/>
          <a:lstStyle/>
          <a:p>
            <a:r>
              <a:rPr lang="ru-RU" dirty="0" smtClean="0"/>
              <a:t>Основная школа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88024" y="1314128"/>
            <a:ext cx="4041775" cy="5517232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предметные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усвоенные учащимися при изучении учебного предмета знания, умения, компетенции, опыт творческой деятельности, ценностные установки, специфичные для изучаемой области знаний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освоенные учащимися при изучении одного, нескольких или всех предметов универсальные способы деятельности, применимые как в рамках образовательного процесса, так и в реальных жизненных ситуациях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0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648"/>
            <a:ext cx="8229600" cy="830064"/>
          </a:xfrm>
        </p:spPr>
        <p:txBody>
          <a:bodyPr/>
          <a:lstStyle/>
          <a:p>
            <a:pPr algn="r" eaLnBrk="1" hangingPunct="1"/>
            <a:r>
              <a:rPr lang="ru-RU" sz="2800" b="1" i="1" dirty="0" smtClean="0"/>
              <a:t>Оценка результатов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764704"/>
            <a:ext cx="4040188" cy="4984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 Начальная школа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4040188" cy="5257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личностные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становление самоопределения личности, включая развитие основ гражданской идентичности личности и формирование внутренней позиции школьников; развитие мотивов и смыслов учебно-познавательной деятельности; развитие системы ценностных ориентаций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692696"/>
            <a:ext cx="4041775" cy="498475"/>
          </a:xfrm>
        </p:spPr>
        <p:txBody>
          <a:bodyPr/>
          <a:lstStyle/>
          <a:p>
            <a:r>
              <a:rPr lang="ru-RU" dirty="0" smtClean="0"/>
              <a:t>Основная школа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00200"/>
            <a:ext cx="4041775" cy="4525963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личностные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- ценностные ориентации выпускников школы, отражающие их индивидуально-личностные позиции, мотивы образовательной деятельности, социальные чувства, личностные изучаемой области знаний.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7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643396"/>
              </p:ext>
            </p:extLst>
          </p:nvPr>
        </p:nvGraphicFramePr>
        <p:xfrm>
          <a:off x="251520" y="764704"/>
          <a:ext cx="866388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532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2859"/>
            <a:ext cx="7772400" cy="1143000"/>
          </a:xfrm>
        </p:spPr>
        <p:txBody>
          <a:bodyPr/>
          <a:lstStyle/>
          <a:p>
            <a:pPr algn="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 изменений в образовательной парадигме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497957"/>
              </p:ext>
            </p:extLst>
          </p:nvPr>
        </p:nvGraphicFramePr>
        <p:xfrm>
          <a:off x="107504" y="1196752"/>
          <a:ext cx="903649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165304"/>
            <a:ext cx="500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Н.Д. Никандров, А.Г. </a:t>
            </a:r>
            <a:r>
              <a:rPr lang="ru-RU" i="1" dirty="0" err="1" smtClean="0"/>
              <a:t>Асмолов</a:t>
            </a:r>
            <a:r>
              <a:rPr lang="ru-RU" i="1" dirty="0" smtClean="0"/>
              <a:t>, А.М. Кондаков, О.А. Карабанова и др.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15019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парадигмы «знания, умения, навыки» 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культурно-исторической </a:t>
            </a:r>
            <a:b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системно-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деятельностной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парадигме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204864"/>
            <a:ext cx="7772400" cy="4114800"/>
          </a:xfrm>
        </p:spPr>
        <p:txBody>
          <a:bodyPr/>
          <a:lstStyle/>
          <a:p>
            <a:r>
              <a:rPr lang="ru-RU" sz="2000" dirty="0"/>
              <a:t>развивающее обучение (Д.Б. </a:t>
            </a:r>
            <a:r>
              <a:rPr lang="ru-RU" sz="2000" dirty="0" err="1"/>
              <a:t>Эльконин</a:t>
            </a:r>
            <a:r>
              <a:rPr lang="ru-RU" sz="2000" dirty="0"/>
              <a:t>, В.В. Давыдов),</a:t>
            </a:r>
          </a:p>
          <a:p>
            <a:r>
              <a:rPr lang="ru-RU" sz="2000" dirty="0" smtClean="0"/>
              <a:t>Планомерно-поэтапное </a:t>
            </a:r>
            <a:r>
              <a:rPr lang="ru-RU" sz="2000" dirty="0"/>
              <a:t>формирование умственных действий </a:t>
            </a:r>
            <a:r>
              <a:rPr lang="ru-RU" sz="2000" dirty="0" smtClean="0"/>
              <a:t>и понятий </a:t>
            </a:r>
            <a:r>
              <a:rPr lang="ru-RU" sz="2000" dirty="0"/>
              <a:t>(П.Я. Гальперин, Н.Ф. Талызина), </a:t>
            </a:r>
            <a:endParaRPr lang="ru-RU" sz="2000" dirty="0" smtClean="0"/>
          </a:p>
          <a:p>
            <a:r>
              <a:rPr lang="ru-RU" sz="2000" dirty="0" smtClean="0"/>
              <a:t>педагогика развития </a:t>
            </a:r>
            <a:r>
              <a:rPr lang="ru-RU" sz="2000" dirty="0"/>
              <a:t>(Л.В. </a:t>
            </a:r>
            <a:r>
              <a:rPr lang="ru-RU" sz="2000" dirty="0" err="1"/>
              <a:t>Занков</a:t>
            </a:r>
            <a:r>
              <a:rPr lang="ru-RU" sz="2000" dirty="0"/>
              <a:t>), </a:t>
            </a:r>
            <a:endParaRPr lang="ru-RU" sz="2000" dirty="0" smtClean="0"/>
          </a:p>
          <a:p>
            <a:r>
              <a:rPr lang="ru-RU" sz="2000" dirty="0" err="1" smtClean="0"/>
              <a:t>психопедагогика</a:t>
            </a:r>
            <a:r>
              <a:rPr lang="ru-RU" sz="2000" dirty="0" smtClean="0"/>
              <a:t> </a:t>
            </a:r>
            <a:r>
              <a:rPr lang="ru-RU" sz="2000" dirty="0"/>
              <a:t>«живого знания</a:t>
            </a:r>
            <a:r>
              <a:rPr lang="ru-RU" sz="2000" dirty="0" smtClean="0"/>
              <a:t>» (</a:t>
            </a:r>
            <a:r>
              <a:rPr lang="ru-RU" sz="2000" dirty="0"/>
              <a:t>В.П. Зинченко), </a:t>
            </a:r>
            <a:endParaRPr lang="ru-RU" sz="2000" dirty="0" smtClean="0"/>
          </a:p>
          <a:p>
            <a:r>
              <a:rPr lang="ru-RU" sz="2000" dirty="0" smtClean="0"/>
              <a:t>культурно-историческая </a:t>
            </a:r>
            <a:r>
              <a:rPr lang="ru-RU" sz="2000" dirty="0"/>
              <a:t>смысловая </a:t>
            </a:r>
            <a:r>
              <a:rPr lang="ru-RU" sz="2000" dirty="0" smtClean="0"/>
              <a:t>педагогика </a:t>
            </a:r>
            <a:r>
              <a:rPr lang="ru-RU" sz="2000" dirty="0"/>
              <a:t>вариативного развивающего образования (А.Г. </a:t>
            </a:r>
            <a:r>
              <a:rPr lang="ru-RU" sz="2000" dirty="0" err="1" smtClean="0"/>
              <a:t>Асмолов</a:t>
            </a:r>
            <a:r>
              <a:rPr lang="ru-RU" sz="2000" dirty="0" smtClean="0"/>
              <a:t>, В.В</a:t>
            </a:r>
            <a:r>
              <a:rPr lang="ru-RU" sz="2000" dirty="0"/>
              <a:t>. Рубцов,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В.В</a:t>
            </a:r>
            <a:r>
              <a:rPr lang="ru-RU" sz="2000" dirty="0"/>
              <a:t>. Клочко, Е.А. Ямбург), </a:t>
            </a:r>
            <a:endParaRPr lang="ru-RU" sz="2000" dirty="0" smtClean="0"/>
          </a:p>
          <a:p>
            <a:r>
              <a:rPr lang="ru-RU" sz="2000" dirty="0" smtClean="0"/>
              <a:t>Личностно-ориентированное </a:t>
            </a:r>
            <a:r>
              <a:rPr lang="ru-RU" sz="2000" dirty="0"/>
              <a:t>образование (В.Д. </a:t>
            </a:r>
            <a:r>
              <a:rPr lang="ru-RU" sz="2000" dirty="0" err="1"/>
              <a:t>Шадриков</a:t>
            </a:r>
            <a:r>
              <a:rPr lang="ru-RU" sz="2000" dirty="0"/>
              <a:t>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В.И. </a:t>
            </a:r>
            <a:r>
              <a:rPr lang="ru-RU" sz="2000" dirty="0" err="1" smtClean="0"/>
              <a:t>Слободчиков</a:t>
            </a:r>
            <a:r>
              <a:rPr lang="ru-RU" sz="2000" dirty="0" smtClean="0"/>
              <a:t>, И.С</a:t>
            </a:r>
            <a:r>
              <a:rPr lang="ru-RU" sz="2000" dirty="0"/>
              <a:t>. </a:t>
            </a:r>
            <a:r>
              <a:rPr lang="ru-RU" sz="2000" dirty="0" err="1"/>
              <a:t>Якиманская</a:t>
            </a:r>
            <a:r>
              <a:rPr lang="ru-RU" sz="2000" dirty="0"/>
              <a:t>, В.В. Сериков и др.), </a:t>
            </a:r>
            <a:endParaRPr lang="ru-RU" sz="2000" dirty="0" smtClean="0"/>
          </a:p>
          <a:p>
            <a:r>
              <a:rPr lang="ru-RU" sz="2000" dirty="0" smtClean="0"/>
              <a:t>школа </a:t>
            </a:r>
            <a:r>
              <a:rPr lang="ru-RU" sz="2000" dirty="0"/>
              <a:t>диалога </a:t>
            </a:r>
            <a:r>
              <a:rPr lang="ru-RU" sz="2000" dirty="0" smtClean="0"/>
              <a:t>культур </a:t>
            </a:r>
            <a:r>
              <a:rPr lang="ru-RU" sz="2000" dirty="0"/>
              <a:t>(В.С. </a:t>
            </a:r>
            <a:r>
              <a:rPr lang="ru-RU" sz="2000" dirty="0" err="1"/>
              <a:t>Библер</a:t>
            </a:r>
            <a:r>
              <a:rPr lang="ru-RU" sz="2000" dirty="0"/>
              <a:t>) и др.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65304"/>
            <a:ext cx="500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Н.Д. Никандров, А.Г. </a:t>
            </a:r>
            <a:r>
              <a:rPr lang="ru-RU" i="1" dirty="0" err="1" smtClean="0"/>
              <a:t>Асмолов</a:t>
            </a:r>
            <a:r>
              <a:rPr lang="ru-RU" i="1" dirty="0" smtClean="0"/>
              <a:t>, А.М. Кондаков, О.А. Карабанова и др.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5285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871792" cy="1563960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Теоретико-методологическая основа разработки концепции УУД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Культурно-исторический системно-</a:t>
            </a:r>
            <a:r>
              <a:rPr lang="ru-RU" dirty="0" err="1" smtClean="0"/>
              <a:t>деятельностный</a:t>
            </a:r>
            <a:r>
              <a:rPr lang="ru-RU" dirty="0" smtClean="0"/>
              <a:t> </a:t>
            </a:r>
            <a:r>
              <a:rPr lang="ru-RU" dirty="0"/>
              <a:t>подход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Л.С. Выготский, А.Н. </a:t>
            </a:r>
            <a:r>
              <a:rPr lang="ru-RU" dirty="0" smtClean="0"/>
              <a:t>Леонтьев,</a:t>
            </a:r>
            <a:br>
              <a:rPr lang="ru-RU" dirty="0" smtClean="0"/>
            </a:br>
            <a:r>
              <a:rPr lang="ru-RU" dirty="0" smtClean="0"/>
              <a:t>П.Я</a:t>
            </a:r>
            <a:r>
              <a:rPr lang="ru-RU" dirty="0"/>
              <a:t>. Гальперин, Д.Б. </a:t>
            </a:r>
            <a:r>
              <a:rPr lang="ru-RU" dirty="0" err="1"/>
              <a:t>Эльконин</a:t>
            </a:r>
            <a:r>
              <a:rPr lang="ru-RU" dirty="0"/>
              <a:t> и др.)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65304"/>
            <a:ext cx="500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Н.Д. Никандров, А.Г. </a:t>
            </a:r>
            <a:r>
              <a:rPr lang="ru-RU" i="1" dirty="0" err="1" smtClean="0"/>
              <a:t>Асмолов</a:t>
            </a:r>
            <a:r>
              <a:rPr lang="ru-RU" i="1" dirty="0" smtClean="0"/>
              <a:t>, А.М. Кондаков, О.А. Карабанова и др.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4638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936104"/>
          </a:xfrm>
        </p:spPr>
        <p:txBody>
          <a:bodyPr/>
          <a:lstStyle/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 УУД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873845"/>
              </p:ext>
            </p:extLst>
          </p:nvPr>
        </p:nvGraphicFramePr>
        <p:xfrm>
          <a:off x="0" y="764704"/>
          <a:ext cx="9144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165304"/>
            <a:ext cx="500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Н.Д. Никандров, А.Г. </a:t>
            </a:r>
            <a:r>
              <a:rPr lang="ru-RU" i="1" dirty="0" err="1" smtClean="0"/>
              <a:t>Асмолов</a:t>
            </a:r>
            <a:r>
              <a:rPr lang="ru-RU" i="1" dirty="0" smtClean="0"/>
              <a:t>, А.М. Кондаков, О.А. Карабанова и др.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3104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781" y="116632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компонентов учебной деятельности и видов УУД 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88908"/>
              </p:ext>
            </p:extLst>
          </p:nvPr>
        </p:nvGraphicFramePr>
        <p:xfrm>
          <a:off x="0" y="1268760"/>
          <a:ext cx="96845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487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Личностные действия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772400" cy="48965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/>
              <a:t>личностное, профессиональное, жизненное  </a:t>
            </a:r>
            <a:r>
              <a:rPr lang="ru-RU" sz="2400" dirty="0" smtClean="0"/>
              <a:t>самоопределение;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 err="1" smtClean="0"/>
              <a:t>смыслообразование</a:t>
            </a:r>
            <a:r>
              <a:rPr lang="ru-RU" sz="2400" dirty="0"/>
              <a:t>, т. е. установление учащимися </a:t>
            </a:r>
            <a:r>
              <a:rPr lang="ru-RU" sz="2400" dirty="0" smtClean="0"/>
              <a:t>связи </a:t>
            </a:r>
            <a:r>
              <a:rPr lang="ru-RU" sz="2400" dirty="0"/>
              <a:t>между целью учебной деятельности и ее мотивом, </a:t>
            </a:r>
            <a:r>
              <a:rPr lang="ru-RU" sz="2400" dirty="0" smtClean="0"/>
              <a:t>другими </a:t>
            </a:r>
            <a:r>
              <a:rPr lang="ru-RU" sz="2400" dirty="0"/>
              <a:t>словами, между результатом учения и тем, что </a:t>
            </a:r>
            <a:r>
              <a:rPr lang="ru-RU" sz="2400" dirty="0" smtClean="0"/>
              <a:t>побуждает деятельность</a:t>
            </a:r>
            <a:r>
              <a:rPr lang="ru-RU" sz="2400" dirty="0"/>
              <a:t>, ради чего она осуществляется. 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>
              <a:spcBef>
                <a:spcPts val="0"/>
              </a:spcBef>
            </a:pPr>
            <a:r>
              <a:rPr lang="ru-RU" sz="2400" dirty="0" smtClean="0"/>
              <a:t>нравственно-этическая </a:t>
            </a:r>
            <a:r>
              <a:rPr lang="ru-RU" sz="2400" dirty="0"/>
              <a:t>ориентация, в том числе </a:t>
            </a:r>
            <a:r>
              <a:rPr lang="ru-RU" sz="2400" dirty="0" smtClean="0"/>
              <a:t>и оценивание </a:t>
            </a:r>
            <a:r>
              <a:rPr lang="ru-RU" sz="2400" dirty="0"/>
              <a:t>усваиваемого содержания (исходя из </a:t>
            </a:r>
            <a:r>
              <a:rPr lang="ru-RU" sz="2400" dirty="0" smtClean="0"/>
              <a:t>социальных и </a:t>
            </a:r>
            <a:r>
              <a:rPr lang="ru-RU" sz="2400" dirty="0"/>
              <a:t>личностных ценностей), обеспечивающее личностный </a:t>
            </a:r>
            <a:r>
              <a:rPr lang="ru-RU" sz="2400" dirty="0" smtClean="0"/>
              <a:t>моральный </a:t>
            </a:r>
            <a:r>
              <a:rPr lang="ru-RU" sz="2400" dirty="0"/>
              <a:t>выбор.</a:t>
            </a:r>
          </a:p>
        </p:txBody>
      </p:sp>
      <p:pic>
        <p:nvPicPr>
          <p:cNvPr id="8194" name="Picture 2" descr="F:\Разное\0_5f73f_c187f77a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1919">
            <a:off x="112695" y="5561616"/>
            <a:ext cx="1353171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39098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2400" cy="936104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Регулятивные действия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604448" cy="587727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000" dirty="0"/>
              <a:t>—  целеполагание как постановка учебной задачи на </a:t>
            </a:r>
            <a:r>
              <a:rPr lang="ru-RU" sz="2000" dirty="0" smtClean="0"/>
              <a:t>основе </a:t>
            </a:r>
            <a:r>
              <a:rPr lang="ru-RU" sz="2000" dirty="0"/>
              <a:t>соотнесения того, что уже известно и усвоено учащимся</a:t>
            </a:r>
            <a:r>
              <a:rPr lang="ru-RU" sz="2000" dirty="0" smtClean="0"/>
              <a:t>, </a:t>
            </a:r>
            <a:r>
              <a:rPr lang="ru-RU" sz="2000" dirty="0"/>
              <a:t>того, что еще неизвестно;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 планирование </a:t>
            </a:r>
            <a:r>
              <a:rPr lang="ru-RU" sz="2000" dirty="0" smtClean="0"/>
              <a:t>- </a:t>
            </a:r>
            <a:r>
              <a:rPr lang="ru-RU" sz="2000" dirty="0"/>
              <a:t>определение последовательности </a:t>
            </a:r>
            <a:r>
              <a:rPr lang="ru-RU" sz="2000" dirty="0" smtClean="0"/>
              <a:t>промежуточных </a:t>
            </a:r>
            <a:r>
              <a:rPr lang="ru-RU" sz="2000" dirty="0"/>
              <a:t>целей с учетом конечного результата; </a:t>
            </a:r>
            <a:r>
              <a:rPr lang="ru-RU" sz="2000" dirty="0" smtClean="0"/>
              <a:t>составление </a:t>
            </a:r>
            <a:r>
              <a:rPr lang="ru-RU" sz="2000" dirty="0"/>
              <a:t>плана и последовательности действий;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 прогнозирование </a:t>
            </a:r>
            <a:r>
              <a:rPr lang="ru-RU" sz="2000" dirty="0" smtClean="0"/>
              <a:t>- </a:t>
            </a:r>
            <a:r>
              <a:rPr lang="ru-RU" sz="2000" dirty="0"/>
              <a:t>предвосхищение результата и </a:t>
            </a:r>
            <a:r>
              <a:rPr lang="ru-RU" sz="2000" dirty="0" smtClean="0"/>
              <a:t>уровня </a:t>
            </a:r>
            <a:r>
              <a:rPr lang="ru-RU" sz="2000" dirty="0"/>
              <a:t>усвоения знаний, его </a:t>
            </a:r>
            <a:r>
              <a:rPr lang="ru-RU" sz="2000" dirty="0" smtClean="0"/>
              <a:t>временных </a:t>
            </a:r>
            <a:r>
              <a:rPr lang="ru-RU" sz="2000" dirty="0"/>
              <a:t>характеристик;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 контроль в форме сличения способа действия и его </a:t>
            </a:r>
            <a:r>
              <a:rPr lang="ru-RU" sz="2000" dirty="0" smtClean="0"/>
              <a:t>результата </a:t>
            </a:r>
            <a:r>
              <a:rPr lang="ru-RU" sz="2000" dirty="0"/>
              <a:t>с заданным эталоном с целью обнаружения </a:t>
            </a:r>
            <a:r>
              <a:rPr lang="ru-RU" sz="2000" dirty="0" smtClean="0"/>
              <a:t>отклонений </a:t>
            </a:r>
            <a:r>
              <a:rPr lang="ru-RU" sz="2000" dirty="0"/>
              <a:t>и отличий от эталона;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коррекция </a:t>
            </a:r>
            <a:r>
              <a:rPr lang="ru-RU" sz="2000" dirty="0" smtClean="0"/>
              <a:t>- </a:t>
            </a:r>
            <a:r>
              <a:rPr lang="ru-RU" sz="2000" dirty="0"/>
              <a:t>внесение необходимых дополнений и </a:t>
            </a:r>
            <a:r>
              <a:rPr lang="ru-RU" sz="2000" dirty="0" smtClean="0"/>
              <a:t>корректив </a:t>
            </a:r>
            <a:r>
              <a:rPr lang="ru-RU" sz="2000" dirty="0"/>
              <a:t>в план и способ действия в случае расхождения </a:t>
            </a:r>
            <a:r>
              <a:rPr lang="ru-RU" sz="2000" dirty="0" smtClean="0"/>
              <a:t>эталона</a:t>
            </a:r>
            <a:r>
              <a:rPr lang="ru-RU" sz="2000" dirty="0"/>
              <a:t>, реального действия и его результата;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 оценка </a:t>
            </a:r>
            <a:r>
              <a:rPr lang="ru-RU" sz="2000" dirty="0" smtClean="0"/>
              <a:t>- </a:t>
            </a:r>
            <a:r>
              <a:rPr lang="ru-RU" sz="2000" dirty="0"/>
              <a:t>выделение и осознание учащимся того, </a:t>
            </a:r>
            <a:r>
              <a:rPr lang="ru-RU" sz="2000" dirty="0" smtClean="0"/>
              <a:t>что уже </a:t>
            </a:r>
            <a:r>
              <a:rPr lang="ru-RU" sz="2000" dirty="0"/>
              <a:t>усвоено и что еще нужно усвоить, осознание качества </a:t>
            </a:r>
            <a:r>
              <a:rPr lang="ru-RU" sz="2000" dirty="0" smtClean="0"/>
              <a:t>и уровня </a:t>
            </a:r>
            <a:r>
              <a:rPr lang="ru-RU" sz="2000" dirty="0"/>
              <a:t>усвоения;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—  </a:t>
            </a:r>
            <a:r>
              <a:rPr lang="ru-RU" sz="2000" dirty="0" err="1"/>
              <a:t>саморегуляция</a:t>
            </a:r>
            <a:r>
              <a:rPr lang="ru-RU" sz="2000" dirty="0"/>
              <a:t> как способность к мобилизации сил </a:t>
            </a:r>
            <a:r>
              <a:rPr lang="ru-RU" sz="2000" dirty="0" smtClean="0"/>
              <a:t>и энергии</a:t>
            </a:r>
            <a:r>
              <a:rPr lang="ru-RU" sz="2000" dirty="0"/>
              <a:t>, к волевому усилию (к выбору в ситуации </a:t>
            </a:r>
            <a:r>
              <a:rPr lang="ru-RU" sz="2000" dirty="0" err="1" smtClean="0"/>
              <a:t>мотивацинного</a:t>
            </a:r>
            <a:r>
              <a:rPr lang="ru-RU" sz="2000" dirty="0" smtClean="0"/>
              <a:t> </a:t>
            </a:r>
            <a:r>
              <a:rPr lang="ru-RU" sz="2000" dirty="0"/>
              <a:t>конфликта) и к преодолению препятствий.</a:t>
            </a:r>
          </a:p>
        </p:txBody>
      </p:sp>
      <p:pic>
        <p:nvPicPr>
          <p:cNvPr id="9218" name="Picture 2" descr="F:\Разное\62223341_1280693459_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08521" y="5877271"/>
            <a:ext cx="1121443" cy="9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73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348880"/>
            <a:ext cx="7772400" cy="1143000"/>
          </a:xfrm>
        </p:spPr>
        <p:txBody>
          <a:bodyPr/>
          <a:lstStyle/>
          <a:p>
            <a:pPr algn="ctr"/>
            <a:r>
              <a:rPr lang="ru-RU" sz="3200" dirty="0" smtClean="0"/>
              <a:t>Познавательные универсальные учебные действия</a:t>
            </a:r>
            <a:endParaRPr lang="ru-RU" sz="3200" dirty="0"/>
          </a:p>
        </p:txBody>
      </p:sp>
      <p:pic>
        <p:nvPicPr>
          <p:cNvPr id="10242" name="Picture 2" descr="F:\Разное\62223323_1280693197_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693" y="3573016"/>
            <a:ext cx="3528392" cy="93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4669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23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Общеучебные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универсальные действия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892480" cy="58052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1900" dirty="0"/>
              <a:t>самостоятельное выделение и формулирование </a:t>
            </a:r>
            <a:r>
              <a:rPr lang="ru-RU" sz="1900" dirty="0" smtClean="0"/>
              <a:t>познавательной </a:t>
            </a:r>
            <a:r>
              <a:rPr lang="ru-RU" sz="1900" dirty="0"/>
              <a:t>цели;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 </a:t>
            </a:r>
            <a:r>
              <a:rPr lang="ru-RU" sz="1900" dirty="0"/>
              <a:t>поиск и выделение необходимой информации; </a:t>
            </a:r>
            <a:r>
              <a:rPr lang="ru-RU" sz="1900" dirty="0" smtClean="0"/>
              <a:t>применение </a:t>
            </a:r>
            <a:r>
              <a:rPr lang="ru-RU" sz="1900" dirty="0"/>
              <a:t>методов информационного поиска, в том числе с </a:t>
            </a:r>
            <a:r>
              <a:rPr lang="ru-RU" sz="1900" dirty="0" smtClean="0"/>
              <a:t>помощью </a:t>
            </a:r>
            <a:r>
              <a:rPr lang="ru-RU" sz="1900" dirty="0"/>
              <a:t>компьютерных средств;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структурирование </a:t>
            </a:r>
            <a:r>
              <a:rPr lang="ru-RU" sz="1900" dirty="0"/>
              <a:t>знаний;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осознанное </a:t>
            </a:r>
            <a:r>
              <a:rPr lang="ru-RU" sz="1900" dirty="0"/>
              <a:t>и произвольное построение речевого </a:t>
            </a:r>
            <a:r>
              <a:rPr lang="ru-RU" sz="1900" dirty="0" smtClean="0"/>
              <a:t>высказывания </a:t>
            </a:r>
            <a:r>
              <a:rPr lang="ru-RU" sz="1900" dirty="0"/>
              <a:t>в устной и письменной форме;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выбор </a:t>
            </a:r>
            <a:r>
              <a:rPr lang="ru-RU" sz="1900" dirty="0"/>
              <a:t>наиболее эффективных способов решения </a:t>
            </a:r>
            <a:r>
              <a:rPr lang="ru-RU" sz="1900" dirty="0" smtClean="0"/>
              <a:t>задач в </a:t>
            </a:r>
            <a:r>
              <a:rPr lang="ru-RU" sz="1900" dirty="0"/>
              <a:t>зависимости от конкретных условий;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рефлексия </a:t>
            </a:r>
            <a:r>
              <a:rPr lang="ru-RU" sz="1900" dirty="0"/>
              <a:t>способов и условий действия, контроль </a:t>
            </a:r>
            <a:r>
              <a:rPr lang="ru-RU" sz="1900" dirty="0" smtClean="0"/>
              <a:t>и оценка </a:t>
            </a:r>
            <a:r>
              <a:rPr lang="ru-RU" sz="1900" dirty="0"/>
              <a:t>процесса и результатов деятельности;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смысловое </a:t>
            </a:r>
            <a:r>
              <a:rPr lang="ru-RU" sz="1900" dirty="0"/>
              <a:t>чтение как осмысление цели чтения и </a:t>
            </a:r>
            <a:r>
              <a:rPr lang="ru-RU" sz="1900" dirty="0" smtClean="0"/>
              <a:t>выбор </a:t>
            </a:r>
            <a:r>
              <a:rPr lang="ru-RU" sz="1900" dirty="0"/>
              <a:t>вида чтения в зависимости от цели; извлечение </a:t>
            </a:r>
            <a:r>
              <a:rPr lang="ru-RU" sz="1900" dirty="0" smtClean="0"/>
              <a:t>необходимой </a:t>
            </a:r>
            <a:r>
              <a:rPr lang="ru-RU" sz="1900" dirty="0"/>
              <a:t>информации из прослушанных текстов </a:t>
            </a:r>
            <a:r>
              <a:rPr lang="ru-RU" sz="1900" dirty="0" smtClean="0"/>
              <a:t>различных жанров</a:t>
            </a:r>
            <a:r>
              <a:rPr lang="ru-RU" sz="1900" dirty="0"/>
              <a:t>; определение основной и второстепенной </a:t>
            </a:r>
            <a:r>
              <a:rPr lang="ru-RU" sz="1900" dirty="0" smtClean="0"/>
              <a:t>информации</a:t>
            </a:r>
            <a:r>
              <a:rPr lang="ru-RU" sz="1900" dirty="0"/>
              <a:t>; свободная ориентация и восприятие текстов </a:t>
            </a:r>
            <a:r>
              <a:rPr lang="ru-RU" sz="1900" dirty="0" smtClean="0"/>
              <a:t>художественного</a:t>
            </a:r>
            <a:r>
              <a:rPr lang="ru-RU" sz="1900" dirty="0"/>
              <a:t>, научного, публицистического и </a:t>
            </a:r>
            <a:r>
              <a:rPr lang="ru-RU" sz="1900" dirty="0" smtClean="0"/>
              <a:t>официально-делового </a:t>
            </a:r>
            <a:r>
              <a:rPr lang="ru-RU" sz="1900" dirty="0"/>
              <a:t>стилей; понимание и адекватная оценка языка </a:t>
            </a:r>
            <a:r>
              <a:rPr lang="ru-RU" sz="1900" dirty="0" smtClean="0"/>
              <a:t>средств массовой информации</a:t>
            </a:r>
            <a:r>
              <a:rPr lang="ru-RU" sz="1900" dirty="0"/>
              <a:t>;</a:t>
            </a:r>
          </a:p>
          <a:p>
            <a:pPr>
              <a:spcBef>
                <a:spcPts val="0"/>
              </a:spcBef>
            </a:pPr>
            <a:r>
              <a:rPr lang="ru-RU" sz="1900" dirty="0" smtClean="0"/>
              <a:t>постановка </a:t>
            </a:r>
            <a:r>
              <a:rPr lang="ru-RU" sz="1900" dirty="0"/>
              <a:t>и формулирование проблемы, </a:t>
            </a:r>
            <a:r>
              <a:rPr lang="ru-RU" sz="1900" dirty="0" smtClean="0"/>
              <a:t>самостоятельное </a:t>
            </a:r>
            <a:r>
              <a:rPr lang="ru-RU" sz="1900" dirty="0"/>
              <a:t>создание алгоритмов деятельности при решении </a:t>
            </a:r>
            <a:r>
              <a:rPr lang="ru-RU" sz="1900" dirty="0" smtClean="0"/>
              <a:t>проблем творческого </a:t>
            </a:r>
            <a:r>
              <a:rPr lang="ru-RU" sz="1900" dirty="0"/>
              <a:t>и поискового характера.</a:t>
            </a:r>
          </a:p>
        </p:txBody>
      </p:sp>
      <p:pic>
        <p:nvPicPr>
          <p:cNvPr id="4" name="Picture 2" descr="F:\Разное\62223341_1280693459_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08521" y="6021287"/>
            <a:ext cx="943293" cy="76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Разное\62223341_1280693459_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404664"/>
            <a:ext cx="943293" cy="76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17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Общеучебные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универсальные действия. Знаково-символические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268760"/>
            <a:ext cx="7772400" cy="5328592"/>
          </a:xfrm>
        </p:spPr>
        <p:txBody>
          <a:bodyPr/>
          <a:lstStyle/>
          <a:p>
            <a:r>
              <a:rPr lang="ru-RU" dirty="0"/>
              <a:t>моделирование </a:t>
            </a:r>
            <a:r>
              <a:rPr lang="ru-RU" dirty="0" smtClean="0"/>
              <a:t>- </a:t>
            </a:r>
            <a:r>
              <a:rPr lang="ru-RU" dirty="0"/>
              <a:t>преобразование объекта из </a:t>
            </a:r>
            <a:r>
              <a:rPr lang="ru-RU" dirty="0" smtClean="0"/>
              <a:t>чувственной </a:t>
            </a:r>
            <a:r>
              <a:rPr lang="ru-RU" dirty="0"/>
              <a:t>формы в модель, где выделены существенные </a:t>
            </a:r>
            <a:r>
              <a:rPr lang="ru-RU" dirty="0" smtClean="0"/>
              <a:t>характеристики </a:t>
            </a:r>
            <a:r>
              <a:rPr lang="ru-RU" dirty="0"/>
              <a:t>объекта (</a:t>
            </a:r>
            <a:r>
              <a:rPr lang="ru-RU" dirty="0" smtClean="0"/>
              <a:t>пространственно-графическая </a:t>
            </a:r>
            <a:r>
              <a:rPr lang="ru-RU" dirty="0"/>
              <a:t>или </a:t>
            </a:r>
            <a:r>
              <a:rPr lang="ru-RU" dirty="0" smtClean="0"/>
              <a:t>знаково-символическая);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преобразование </a:t>
            </a:r>
            <a:r>
              <a:rPr lang="ru-RU" dirty="0"/>
              <a:t>модели с целью выявления </a:t>
            </a:r>
            <a:r>
              <a:rPr lang="ru-RU" dirty="0" smtClean="0"/>
              <a:t>общих законов</a:t>
            </a:r>
            <a:r>
              <a:rPr lang="ru-RU" dirty="0"/>
              <a:t>, определяющих данную предметную область.</a:t>
            </a:r>
          </a:p>
        </p:txBody>
      </p:sp>
      <p:pic>
        <p:nvPicPr>
          <p:cNvPr id="11266" name="Picture 2" descr="F:\Разное\569a67ace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69" y="5270728"/>
            <a:ext cx="1566826" cy="15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3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Логические универсальные действия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36021"/>
            <a:ext cx="7821488" cy="561662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000" dirty="0"/>
              <a:t>анализ объектов с целью выделения признаков (</a:t>
            </a:r>
            <a:r>
              <a:rPr lang="ru-RU" sz="2000" dirty="0" smtClean="0"/>
              <a:t>существенных</a:t>
            </a:r>
            <a:r>
              <a:rPr lang="ru-RU" sz="2000" dirty="0"/>
              <a:t>, несущественных);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синтез - </a:t>
            </a:r>
            <a:r>
              <a:rPr lang="ru-RU" sz="2000" dirty="0"/>
              <a:t>составление целого из частей, в том </a:t>
            </a:r>
            <a:r>
              <a:rPr lang="ru-RU" sz="2000" dirty="0" smtClean="0"/>
              <a:t>числе самостоятельное </a:t>
            </a:r>
            <a:r>
              <a:rPr lang="ru-RU" sz="2000" dirty="0"/>
              <a:t>достраивание с восполнением недостающих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компонентов;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выбор </a:t>
            </a:r>
            <a:r>
              <a:rPr lang="ru-RU" sz="2000" dirty="0"/>
              <a:t>оснований и критериев для сравнения, </a:t>
            </a:r>
            <a:r>
              <a:rPr lang="ru-RU" sz="2000" dirty="0" err="1" smtClean="0"/>
              <a:t>сериации</a:t>
            </a:r>
            <a:r>
              <a:rPr lang="ru-RU" sz="2000" dirty="0" smtClean="0"/>
              <a:t>, классификации </a:t>
            </a:r>
            <a:r>
              <a:rPr lang="ru-RU" sz="2000" dirty="0"/>
              <a:t>объектов;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подведение </a:t>
            </a:r>
            <a:r>
              <a:rPr lang="ru-RU" sz="2000" dirty="0"/>
              <a:t>под понятие, выведение следствий;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установление причинно-следственных </a:t>
            </a:r>
            <a:r>
              <a:rPr lang="ru-RU" sz="2000" dirty="0"/>
              <a:t>связей;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построение </a:t>
            </a:r>
            <a:r>
              <a:rPr lang="ru-RU" sz="2000" dirty="0"/>
              <a:t>логической цепи рассуждений;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доказательство</a:t>
            </a:r>
            <a:r>
              <a:rPr lang="ru-RU" sz="2000" dirty="0"/>
              <a:t>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выдвижение </a:t>
            </a:r>
            <a:r>
              <a:rPr lang="ru-RU" sz="2000" dirty="0"/>
              <a:t>гипотез и их обоснование.</a:t>
            </a:r>
          </a:p>
          <a:p>
            <a:pPr>
              <a:spcBef>
                <a:spcPts val="0"/>
              </a:spcBef>
            </a:pPr>
            <a:r>
              <a:rPr lang="ru-RU" sz="2400" b="1" i="1" dirty="0"/>
              <a:t>Постановка и решение проблемы: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формулирование </a:t>
            </a:r>
            <a:r>
              <a:rPr lang="ru-RU" sz="2000" dirty="0"/>
              <a:t>проблемы;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самостоятельное </a:t>
            </a:r>
            <a:r>
              <a:rPr lang="ru-RU" sz="2000" dirty="0"/>
              <a:t>создание способов решения </a:t>
            </a:r>
            <a:r>
              <a:rPr lang="ru-RU" sz="2000" dirty="0" smtClean="0"/>
              <a:t>проблем творческого </a:t>
            </a:r>
            <a:r>
              <a:rPr lang="ru-RU" sz="2000" dirty="0"/>
              <a:t>и поискового характера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2290" name="Picture 2" descr="F:\Разное\569a67ace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0" y="5486397"/>
            <a:ext cx="1371603" cy="137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16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760"/>
            <a:ext cx="7772400" cy="1143000"/>
          </a:xfrm>
        </p:spPr>
        <p:txBody>
          <a:bodyPr/>
          <a:lstStyle/>
          <a:p>
            <a:pPr algn="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Коммуникативные действия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08720"/>
            <a:ext cx="7772400" cy="594928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000" dirty="0"/>
              <a:t>планирование учебного сотрудничества с учителем </a:t>
            </a:r>
            <a:r>
              <a:rPr lang="ru-RU" sz="2000" dirty="0" smtClean="0"/>
              <a:t>и сверстниками - </a:t>
            </a:r>
            <a:r>
              <a:rPr lang="ru-RU" sz="2000" dirty="0"/>
              <a:t>определение цели, функций участников, </a:t>
            </a:r>
            <a:r>
              <a:rPr lang="ru-RU" sz="2000" dirty="0" smtClean="0"/>
              <a:t>способов </a:t>
            </a:r>
            <a:r>
              <a:rPr lang="ru-RU" sz="2000" dirty="0"/>
              <a:t>взаимодействия</a:t>
            </a:r>
            <a:r>
              <a:rPr lang="ru-RU" sz="2000" dirty="0" smtClean="0"/>
              <a:t>;</a:t>
            </a:r>
          </a:p>
          <a:p>
            <a:pPr>
              <a:spcBef>
                <a:spcPts val="0"/>
              </a:spcBef>
            </a:pP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 smtClean="0"/>
              <a:t>постановка </a:t>
            </a:r>
            <a:r>
              <a:rPr lang="ru-RU" sz="2000" dirty="0"/>
              <a:t>вопросов </a:t>
            </a:r>
            <a:r>
              <a:rPr lang="ru-RU" sz="2000" dirty="0" smtClean="0"/>
              <a:t>- </a:t>
            </a:r>
            <a:r>
              <a:rPr lang="ru-RU" sz="2000" dirty="0"/>
              <a:t>инициативное сотрудничество </a:t>
            </a:r>
            <a:r>
              <a:rPr lang="ru-RU" sz="2000" dirty="0" smtClean="0"/>
              <a:t>в поиске </a:t>
            </a:r>
            <a:r>
              <a:rPr lang="ru-RU" sz="2000" dirty="0"/>
              <a:t>и сборе информации</a:t>
            </a:r>
            <a:r>
              <a:rPr lang="ru-RU" sz="2000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 smtClean="0"/>
              <a:t>разрешение </a:t>
            </a:r>
            <a:r>
              <a:rPr lang="ru-RU" sz="2000" dirty="0"/>
              <a:t>конфликтов – выявление, </a:t>
            </a:r>
            <a:r>
              <a:rPr lang="ru-RU" sz="2000" dirty="0" smtClean="0"/>
              <a:t>идентификация проблемы</a:t>
            </a:r>
            <a:r>
              <a:rPr lang="ru-RU" sz="2000" dirty="0"/>
              <a:t>, поиск и оценка альтернативных способов </a:t>
            </a:r>
            <a:r>
              <a:rPr lang="ru-RU" sz="2000" dirty="0" smtClean="0"/>
              <a:t>разрешения </a:t>
            </a:r>
            <a:r>
              <a:rPr lang="ru-RU" sz="2000" dirty="0"/>
              <a:t>конфликта, принятие решения и его реализация</a:t>
            </a:r>
            <a:r>
              <a:rPr lang="ru-RU" sz="2000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 smtClean="0"/>
              <a:t>управление </a:t>
            </a:r>
            <a:r>
              <a:rPr lang="ru-RU" sz="2000" dirty="0"/>
              <a:t>поведением партнера </a:t>
            </a:r>
            <a:r>
              <a:rPr lang="ru-RU" sz="2000" dirty="0" smtClean="0"/>
              <a:t>- </a:t>
            </a:r>
            <a:r>
              <a:rPr lang="ru-RU" sz="2000" dirty="0"/>
              <a:t>контроль, </a:t>
            </a:r>
            <a:r>
              <a:rPr lang="ru-RU" sz="2000" dirty="0" smtClean="0"/>
              <a:t>коррекция</a:t>
            </a:r>
            <a:r>
              <a:rPr lang="ru-RU" sz="2000" dirty="0"/>
              <a:t>, оценка его действий</a:t>
            </a:r>
            <a:r>
              <a:rPr lang="ru-RU" sz="2000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 smtClean="0"/>
              <a:t>умение </a:t>
            </a:r>
            <a:r>
              <a:rPr lang="ru-RU" sz="2000" dirty="0"/>
              <a:t>с достаточной полнотой и точностью </a:t>
            </a:r>
            <a:r>
              <a:rPr lang="ru-RU" sz="2000" dirty="0" smtClean="0"/>
              <a:t>выражать свои </a:t>
            </a:r>
            <a:r>
              <a:rPr lang="ru-RU" sz="2000" dirty="0"/>
              <a:t>мысли в соответствии с задачами и условиями </a:t>
            </a:r>
            <a:r>
              <a:rPr lang="ru-RU" sz="2000" dirty="0" smtClean="0"/>
              <a:t>коммуникации</a:t>
            </a:r>
            <a:r>
              <a:rPr lang="ru-RU" sz="2000" dirty="0"/>
              <a:t>; владение монологической и диалогической </a:t>
            </a:r>
            <a:r>
              <a:rPr lang="ru-RU" sz="2000" dirty="0" smtClean="0"/>
              <a:t>формами </a:t>
            </a:r>
            <a:r>
              <a:rPr lang="ru-RU" sz="2000" dirty="0"/>
              <a:t>речи в соответствии с грамматическими и </a:t>
            </a:r>
            <a:r>
              <a:rPr lang="ru-RU" sz="2000" dirty="0" smtClean="0"/>
              <a:t>синтаксическими </a:t>
            </a:r>
            <a:r>
              <a:rPr lang="ru-RU" sz="2000" dirty="0"/>
              <a:t>нормами родного языка.</a:t>
            </a:r>
          </a:p>
        </p:txBody>
      </p:sp>
      <p:pic>
        <p:nvPicPr>
          <p:cNvPr id="13314" name="Picture 2" descr="F:\Разное\569a67ace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" y="5486397"/>
            <a:ext cx="1371603" cy="137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27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060848"/>
            <a:ext cx="7772400" cy="1143000"/>
          </a:xfrm>
        </p:spPr>
        <p:txBody>
          <a:bodyPr/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Активные и интерактивные методы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F:\Разное\62223323_1280693197_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693" y="3573016"/>
            <a:ext cx="3528392" cy="93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30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-19850" y="381001"/>
            <a:ext cx="9066061" cy="5417950"/>
            <a:chOff x="2354" y="629"/>
            <a:chExt cx="7200" cy="3052"/>
          </a:xfrm>
        </p:grpSpPr>
        <p:sp>
          <p:nvSpPr>
            <p:cNvPr id="4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354" y="629"/>
              <a:ext cx="7200" cy="3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AutoShape 13"/>
            <p:cNvSpPr>
              <a:spLocks noChangeArrowheads="1"/>
            </p:cNvSpPr>
            <p:nvPr/>
          </p:nvSpPr>
          <p:spPr bwMode="auto">
            <a:xfrm>
              <a:off x="3720" y="1164"/>
              <a:ext cx="4643" cy="66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основные признаки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AutoShape 12"/>
            <p:cNvSpPr>
              <a:spLocks noChangeArrowheads="1"/>
            </p:cNvSpPr>
            <p:nvPr/>
          </p:nvSpPr>
          <p:spPr bwMode="auto">
            <a:xfrm>
              <a:off x="4289" y="664"/>
              <a:ext cx="3545" cy="6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Методы активного учения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2402" y="2023"/>
              <a:ext cx="3049" cy="5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«принудительная» активизация мышления и поведения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396" y="2637"/>
              <a:ext cx="3055" cy="4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диалогичность общения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769" y="3262"/>
              <a:ext cx="2664" cy="3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рефлексия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651" y="2577"/>
              <a:ext cx="2865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повышенная эмоциональность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6626" y="2013"/>
              <a:ext cx="2916" cy="4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наличие обратной связи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5467" y="1843"/>
              <a:ext cx="569" cy="4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6046" y="1853"/>
              <a:ext cx="590" cy="4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 flipH="1">
              <a:off x="5457" y="1843"/>
              <a:ext cx="570" cy="10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Line 3"/>
            <p:cNvSpPr>
              <a:spLocks noChangeShapeType="1"/>
            </p:cNvSpPr>
            <p:nvPr/>
          </p:nvSpPr>
          <p:spPr bwMode="auto">
            <a:xfrm>
              <a:off x="6026" y="1843"/>
              <a:ext cx="620" cy="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Line 2"/>
            <p:cNvSpPr>
              <a:spLocks noChangeShapeType="1"/>
            </p:cNvSpPr>
            <p:nvPr/>
          </p:nvSpPr>
          <p:spPr bwMode="auto">
            <a:xfrm>
              <a:off x="6027" y="1863"/>
              <a:ext cx="19" cy="13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883764" y="533400"/>
            <a:ext cx="352955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bg2"/>
                </a:solidFill>
              </a:rPr>
              <a:t>Методы </a:t>
            </a:r>
            <a:endParaRPr lang="ru-RU" sz="3200" b="1" dirty="0" smtClean="0">
              <a:solidFill>
                <a:schemeClr val="bg2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2"/>
                </a:solidFill>
              </a:rPr>
              <a:t>активного </a:t>
            </a:r>
            <a:r>
              <a:rPr lang="ru-RU" sz="3200" b="1" dirty="0">
                <a:solidFill>
                  <a:schemeClr val="bg2"/>
                </a:solidFill>
              </a:rPr>
              <a:t>учения</a:t>
            </a:r>
            <a:endParaRPr lang="ru-RU" sz="3200" dirty="0">
              <a:solidFill>
                <a:schemeClr val="bg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34413" y="1692090"/>
            <a:ext cx="3179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2"/>
                </a:solidFill>
              </a:rPr>
              <a:t>основные признаки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2750768"/>
            <a:ext cx="3859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</a:t>
            </a:r>
            <a:r>
              <a:rPr lang="ru-RU" sz="2400" dirty="0">
                <a:solidFill>
                  <a:schemeClr val="bg2"/>
                </a:solidFill>
              </a:rPr>
              <a:t>принудительная» активизация мышления и поведения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2400" y="4079613"/>
            <a:ext cx="3734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/>
                </a:solidFill>
              </a:rPr>
              <a:t>диалогичность общения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286534" y="3004402"/>
            <a:ext cx="3857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2"/>
                </a:solidFill>
              </a:rPr>
              <a:t>наличие обратной связи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783176" y="3856507"/>
            <a:ext cx="286418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2"/>
                </a:solidFill>
              </a:rPr>
              <a:t>повышенная </a:t>
            </a:r>
            <a:endParaRPr lang="ru-RU" sz="2800" dirty="0" smtClean="0">
              <a:solidFill>
                <a:schemeClr val="bg2"/>
              </a:solidFill>
            </a:endParaRPr>
          </a:p>
          <a:p>
            <a:r>
              <a:rPr lang="ru-RU" sz="2800" dirty="0" smtClean="0">
                <a:solidFill>
                  <a:schemeClr val="bg2"/>
                </a:solidFill>
              </a:rPr>
              <a:t>эмоциональность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5"/>
          <p:cNvSpPr>
            <a:spLocks noChangeArrowheads="1"/>
          </p:cNvSpPr>
          <p:nvPr/>
        </p:nvSpPr>
        <p:spPr bwMode="auto">
          <a:xfrm>
            <a:off x="179388" y="188640"/>
            <a:ext cx="86407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Классификация методов активного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обучения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403464714"/>
              </p:ext>
            </p:extLst>
          </p:nvPr>
        </p:nvGraphicFramePr>
        <p:xfrm>
          <a:off x="6292" y="588750"/>
          <a:ext cx="8944339" cy="6006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48545" y="1184063"/>
            <a:ext cx="5016054" cy="710357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38917" name="TextBox 9"/>
          <p:cNvSpPr txBox="1">
            <a:spLocks noChangeArrowheads="1"/>
          </p:cNvSpPr>
          <p:nvPr/>
        </p:nvSpPr>
        <p:spPr bwMode="auto">
          <a:xfrm>
            <a:off x="179388" y="1227696"/>
            <a:ext cx="295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chemeClr val="bg2"/>
                </a:solidFill>
                <a:latin typeface="Verdana" pitchFamily="34" charset="0"/>
              </a:rPr>
              <a:t>НЕИМИТАЦИОННЫЕ</a:t>
            </a:r>
          </a:p>
        </p:txBody>
      </p:sp>
      <p:sp>
        <p:nvSpPr>
          <p:cNvPr id="38918" name="TextBox 10"/>
          <p:cNvSpPr txBox="1">
            <a:spLocks noChangeArrowheads="1"/>
          </p:cNvSpPr>
          <p:nvPr/>
        </p:nvSpPr>
        <p:spPr bwMode="auto">
          <a:xfrm>
            <a:off x="4780231" y="1253293"/>
            <a:ext cx="352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latin typeface="Verdana" pitchFamily="34" charset="0"/>
              </a:rPr>
              <a:t>ИМИТАЦИОННЫЕ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14546" y="1988740"/>
            <a:ext cx="2232025" cy="576263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bg2"/>
                </a:solidFill>
              </a:rPr>
              <a:t>ИГРОВЫЕ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80982" y="2007320"/>
            <a:ext cx="2159000" cy="576263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bg2"/>
                </a:solidFill>
              </a:rPr>
              <a:t>НЕИГРОВЫЕ</a:t>
            </a:r>
          </a:p>
        </p:txBody>
      </p:sp>
    </p:spTree>
    <p:extLst>
      <p:ext uri="{BB962C8B-B14F-4D97-AF65-F5344CB8AC3E}">
        <p14:creationId xmlns:p14="http://schemas.microsoft.com/office/powerpoint/2010/main" val="38318333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905557" y="260648"/>
            <a:ext cx="8229600" cy="648072"/>
          </a:xfrm>
        </p:spPr>
        <p:txBody>
          <a:bodyPr/>
          <a:lstStyle/>
          <a:p>
            <a:pPr algn="r"/>
            <a:r>
              <a:rPr lang="ru-RU" sz="2800" b="1" dirty="0" smtClean="0"/>
              <a:t>Формы интерактивного обучения</a:t>
            </a:r>
            <a:r>
              <a:rPr lang="ru-RU" sz="2800" dirty="0" smtClean="0"/>
              <a:t>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980728"/>
            <a:ext cx="7704856" cy="547260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dirty="0" smtClean="0"/>
              <a:t>Работа в парах.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Ротационные (сменные) тройки.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Работа в малых группах.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Незаконченное предложение.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Мозговой штурм.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Двухрядный круглый стол.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Зигзаг.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Суд от своего имени.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Гражданские слушания.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Ролевая (деловая) игра.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Метод пресс.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Займи позицию.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Дискуссия.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Дебаты.</a:t>
            </a:r>
          </a:p>
        </p:txBody>
      </p:sp>
      <p:pic>
        <p:nvPicPr>
          <p:cNvPr id="4" name="Picture 2" descr="F:\Разное\0_8e7dd_5036f915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56175" y="3833028"/>
            <a:ext cx="3221809" cy="322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0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Формирование универсальных учебных е для действий в основной школе: от действия к мысли. Система заданий: пособие для учителя/[А.Г. </a:t>
            </a:r>
            <a:r>
              <a:rPr lang="ru-RU" dirty="0" err="1" smtClean="0"/>
              <a:t>Асмолов</a:t>
            </a:r>
            <a:r>
              <a:rPr lang="ru-RU" dirty="0" smtClean="0"/>
              <a:t>, Г.В. </a:t>
            </a:r>
            <a:r>
              <a:rPr lang="ru-RU" dirty="0" err="1" smtClean="0"/>
              <a:t>Бурменская</a:t>
            </a:r>
            <a:r>
              <a:rPr lang="ru-RU" dirty="0" smtClean="0"/>
              <a:t>, И.А. Володарская и др.]; под ред. А.Г. </a:t>
            </a:r>
            <a:r>
              <a:rPr lang="ru-RU" dirty="0" err="1" smtClean="0"/>
              <a:t>Асмолова</a:t>
            </a:r>
            <a:r>
              <a:rPr lang="ru-RU" dirty="0" smtClean="0"/>
              <a:t>. – 2-е изд. – М.: Просвещение, 2011. – 159с.</a:t>
            </a:r>
            <a:endParaRPr lang="ru-RU" dirty="0"/>
          </a:p>
        </p:txBody>
      </p:sp>
      <p:pic>
        <p:nvPicPr>
          <p:cNvPr id="14338" name="Picture 2" descr="F:\Разное\62223323_1280693197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517232"/>
            <a:ext cx="2130556" cy="91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4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115616" y="23664"/>
            <a:ext cx="7772400" cy="1143000"/>
          </a:xfrm>
        </p:spPr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835696" y="980728"/>
            <a:ext cx="6400800" cy="587727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общей педагогики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8-831-47-3-50-11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зав. кафедрой </a:t>
            </a:r>
            <a:r>
              <a:rPr lang="ru-RU" dirty="0" err="1" smtClean="0"/>
              <a:t>к.п.н</a:t>
            </a:r>
            <a:r>
              <a:rPr lang="ru-RU" dirty="0" smtClean="0"/>
              <a:t>., доцент </a:t>
            </a:r>
          </a:p>
          <a:p>
            <a:r>
              <a:rPr lang="ru-RU" dirty="0" smtClean="0"/>
              <a:t>И.В. Кузина</a:t>
            </a:r>
            <a:endParaRPr lang="ru-RU" sz="2400" dirty="0" smtClean="0"/>
          </a:p>
          <a:p>
            <a:r>
              <a:rPr lang="ru-RU" sz="2400" dirty="0" smtClean="0"/>
              <a:t>Федосеева Наталия Викторовна</a:t>
            </a:r>
          </a:p>
          <a:p>
            <a:r>
              <a:rPr lang="ru-RU" sz="2400" dirty="0" smtClean="0"/>
              <a:t>Кафедра общей педагогики</a:t>
            </a:r>
          </a:p>
          <a:p>
            <a:r>
              <a:rPr lang="en-US" dirty="0">
                <a:solidFill>
                  <a:schemeClr val="tx1"/>
                </a:solidFill>
                <a:hlinkClick r:id="rId2"/>
              </a:rPr>
              <a:t>nataliya.zhulina@yandex.ru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908-239-57-22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поиске Наталия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Жулина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контакте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одноклассники</a:t>
            </a:r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835696" y="3212976"/>
            <a:ext cx="6552728" cy="7200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257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68976">
  <a:themeElements>
    <a:clrScheme name="Тема Offic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CC99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B98AE7"/>
        </a:accent6>
        <a:hlink>
          <a:srgbClr val="6600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01068976</Template>
  <TotalTime>594</TotalTime>
  <Words>1628</Words>
  <Application>Microsoft Office PowerPoint</Application>
  <PresentationFormat>Экран (4:3)</PresentationFormat>
  <Paragraphs>244</Paragraphs>
  <Slides>33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01068976</vt:lpstr>
      <vt:lpstr>Документ</vt:lpstr>
      <vt:lpstr>Федеральный государственный образовательный стандарт начального общего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Нововведения</vt:lpstr>
      <vt:lpstr>Результаты</vt:lpstr>
      <vt:lpstr>Результаты</vt:lpstr>
      <vt:lpstr>Результаты</vt:lpstr>
      <vt:lpstr>Оценка результатов</vt:lpstr>
      <vt:lpstr>Оценка результатов</vt:lpstr>
      <vt:lpstr>Презентация PowerPoint</vt:lpstr>
      <vt:lpstr>Направление изменений в образовательной парадигме</vt:lpstr>
      <vt:lpstr>От парадигмы «знания, умения, навыки» к культурно-исторической  системно-деятельностной парадигме образования</vt:lpstr>
      <vt:lpstr>Теоретико-методологическая основа разработки концепции УУД</vt:lpstr>
      <vt:lpstr>Сущность УУД</vt:lpstr>
      <vt:lpstr>Соотношение компонентов учебной деятельности и видов УУД </vt:lpstr>
      <vt:lpstr>Личностные действия</vt:lpstr>
      <vt:lpstr>Регулятивные действия</vt:lpstr>
      <vt:lpstr>Познавательные универсальные учебные действия</vt:lpstr>
      <vt:lpstr>Общеучебные универсальные действия</vt:lpstr>
      <vt:lpstr>Общеучебные универсальные действия. Знаково-символические действия</vt:lpstr>
      <vt:lpstr>Логические универсальные действия</vt:lpstr>
      <vt:lpstr>Коммуникативные действия</vt:lpstr>
      <vt:lpstr>Активные и интерактивные методы</vt:lpstr>
      <vt:lpstr>Презентация PowerPoint</vt:lpstr>
      <vt:lpstr>Презентация PowerPoint</vt:lpstr>
      <vt:lpstr>Формы интерактивного обучения </vt:lpstr>
      <vt:lpstr>Литература</vt:lpstr>
      <vt:lpstr>Контакты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dcterms:created xsi:type="dcterms:W3CDTF">2012-02-05T10:27:52Z</dcterms:created>
  <dcterms:modified xsi:type="dcterms:W3CDTF">2012-11-29T09:52:25Z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TC010689761049</vt:lpwstr>
  </property>
</Properties>
</file>