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54" r:id="rId2"/>
    <p:sldMasterId id="2147483800" r:id="rId3"/>
  </p:sldMasterIdLst>
  <p:notesMasterIdLst>
    <p:notesMasterId r:id="rId35"/>
  </p:notesMasterIdLst>
  <p:sldIdLst>
    <p:sldId id="325" r:id="rId4"/>
    <p:sldId id="323" r:id="rId5"/>
    <p:sldId id="326" r:id="rId6"/>
    <p:sldId id="284" r:id="rId7"/>
    <p:sldId id="265" r:id="rId8"/>
    <p:sldId id="258" r:id="rId9"/>
    <p:sldId id="257" r:id="rId10"/>
    <p:sldId id="259" r:id="rId11"/>
    <p:sldId id="260" r:id="rId12"/>
    <p:sldId id="261" r:id="rId13"/>
    <p:sldId id="262" r:id="rId14"/>
    <p:sldId id="264" r:id="rId15"/>
    <p:sldId id="263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5FB3B-CDAA-4F85-AFD4-A7FCF021B547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85B27-2933-418F-BE9E-14350FE4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3987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5B27-2933-418F-BE9E-14350FE46DD6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>
              <a:defRPr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00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64317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14298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F006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472" y="1600202"/>
            <a:ext cx="392432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392432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649705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91190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0430406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81144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69548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59484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64379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44284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18473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741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9142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email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email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email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 в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0010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1600202"/>
            <a:ext cx="80010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323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 cstate="email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</p:sldLayoutIdLst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5256583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8100" b="1" i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Дорогим нашим мамочкам</a:t>
            </a:r>
            <a:br>
              <a:rPr lang="ru-RU" sz="8100" b="1" i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</a:br>
            <a:r>
              <a:rPr lang="ru-RU" sz="8100" b="1" i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посвящается</a:t>
            </a:r>
          </a:p>
        </p:txBody>
      </p:sp>
    </p:spTree>
    <p:extLst>
      <p:ext uri="{BB962C8B-B14F-4D97-AF65-F5344CB8AC3E}">
        <p14:creationId xmlns:p14="http://schemas.microsoft.com/office/powerpoint/2010/main" xmlns="" val="24833130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8986" y="764704"/>
            <a:ext cx="7577814" cy="4680520"/>
          </a:xfrm>
        </p:spPr>
        <p:txBody>
          <a:bodyPr>
            <a:normAutofit/>
          </a:bodyPr>
          <a:lstStyle/>
          <a:p>
            <a:pPr algn="ctr"/>
            <a:r>
              <a:rPr lang="ru-RU" sz="9600" b="1" dirty="0" smtClean="0"/>
              <a:t>Школа  </a:t>
            </a:r>
            <a:br>
              <a:rPr lang="ru-RU" sz="9600" b="1" dirty="0" smtClean="0"/>
            </a:br>
            <a:r>
              <a:rPr lang="ru-RU" sz="9600" b="1" dirty="0" smtClean="0"/>
              <a:t>мам и всех желающих</a:t>
            </a:r>
          </a:p>
        </p:txBody>
      </p:sp>
    </p:spTree>
    <p:extLst>
      <p:ext uri="{BB962C8B-B14F-4D97-AF65-F5344CB8AC3E}">
        <p14:creationId xmlns:p14="http://schemas.microsoft.com/office/powerpoint/2010/main" xmlns="" val="248331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979712" y="1600200"/>
            <a:ext cx="4968552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Русский язык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География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Обществознание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Математика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Музыка,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Физкультура.</a:t>
            </a:r>
          </a:p>
          <a:p>
            <a:pPr marL="514350" indent="-514350">
              <a:buFont typeface="+mj-lt"/>
              <a:buAutoNum type="arabicPeriod"/>
            </a:pP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359465"/>
            <a:ext cx="7643192" cy="1143000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Расписание уроков</a:t>
            </a:r>
            <a:endParaRPr lang="ru-RU" sz="6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100" b="1" i="1" dirty="0" smtClean="0">
                <a:latin typeface="Monotype Corsiva" pitchFamily="66" charset="0"/>
              </a:rPr>
              <a:t>РУССКИЙ ЯЗЫК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42910" y="3643314"/>
            <a:ext cx="77724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РАССУЖДАЛКИ</a:t>
            </a:r>
            <a:endParaRPr kumimoji="0" lang="ru-RU" sz="8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85786" y="1285860"/>
            <a:ext cx="7772400" cy="12144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Задание № 1</a:t>
            </a:r>
            <a:endParaRPr kumimoji="0" lang="ru-RU" sz="88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2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Это обычно бывает в сказке, а иногда в жизни.</a:t>
            </a:r>
            <a:endParaRPr lang="ru-RU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23574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Так называют всё удивительное, необычное,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волшебное.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910" y="42148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Когда оно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свершается, мы всегда восхищаемся, радуемся.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500306"/>
            <a:ext cx="7772400" cy="1571636"/>
          </a:xfrm>
        </p:spPr>
        <p:txBody>
          <a:bodyPr>
            <a:normAutofit/>
          </a:bodyPr>
          <a:lstStyle/>
          <a:p>
            <a:pPr algn="ctr"/>
            <a:r>
              <a:rPr lang="ru-RU" sz="8800" i="1" dirty="0" smtClean="0">
                <a:latin typeface="Monotype Corsiva" pitchFamily="66" charset="0"/>
              </a:rPr>
              <a:t>ЧУДО</a:t>
            </a:r>
            <a:endParaRPr lang="ru-RU" sz="8800" i="1" dirty="0">
              <a:latin typeface="Monotype Corsiva" pitchFamily="66" charset="0"/>
            </a:endParaRPr>
          </a:p>
        </p:txBody>
      </p:sp>
      <p:pic>
        <p:nvPicPr>
          <p:cNvPr id="1026" name="Picture 2" descr="C:\Users\Женюля\Pictures\КАРТИНКИ\x_aff74e5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72132" y="3714754"/>
            <a:ext cx="2857500" cy="26003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2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Они прячутся под грязными ногтями.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23574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Они такие маленькие, что их не видно.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910" y="42148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От них можно заболеть.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500306"/>
            <a:ext cx="7772400" cy="1571636"/>
          </a:xfrm>
        </p:spPr>
        <p:txBody>
          <a:bodyPr>
            <a:normAutofit/>
          </a:bodyPr>
          <a:lstStyle/>
          <a:p>
            <a:pPr algn="ctr"/>
            <a:r>
              <a:rPr lang="ru-RU" sz="8800" i="1" dirty="0" smtClean="0">
                <a:latin typeface="Monotype Corsiva" pitchFamily="66" charset="0"/>
              </a:rPr>
              <a:t>микробы</a:t>
            </a:r>
            <a:endParaRPr lang="ru-RU" sz="8800" i="1" dirty="0">
              <a:latin typeface="Monotype Corsiva" pitchFamily="66" charset="0"/>
            </a:endParaRPr>
          </a:p>
        </p:txBody>
      </p:sp>
      <p:pic>
        <p:nvPicPr>
          <p:cNvPr id="5122" name="Picture 2" descr="C:\Users\Женюля\Pictures\КАРТИНКИ\1184273703_1_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84926" y="4214818"/>
            <a:ext cx="2018156" cy="228758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Она бывает часто и во многих местах из-за неё приходится тратить время.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23574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Но если тебе что-то необходимо, то придётся смириться с ней.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910" y="42148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Постоишь сколько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надо и получишь что хотел.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500306"/>
            <a:ext cx="7772400" cy="1571636"/>
          </a:xfrm>
        </p:spPr>
        <p:txBody>
          <a:bodyPr>
            <a:normAutofit/>
          </a:bodyPr>
          <a:lstStyle/>
          <a:p>
            <a:pPr algn="ctr"/>
            <a:r>
              <a:rPr lang="ru-RU" sz="8800" i="1" dirty="0" smtClean="0">
                <a:latin typeface="Monotype Corsiva" pitchFamily="66" charset="0"/>
              </a:rPr>
              <a:t>очередь</a:t>
            </a:r>
            <a:endParaRPr lang="ru-RU" sz="8800" i="1" dirty="0">
              <a:latin typeface="Monotype Corsiva" pitchFamily="66" charset="0"/>
            </a:endParaRPr>
          </a:p>
        </p:txBody>
      </p:sp>
      <p:pic>
        <p:nvPicPr>
          <p:cNvPr id="3074" name="Picture 2" descr="C:\Users\Женюля\Pictures\КАРТИНКИ\1182792805_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43372" y="4786322"/>
            <a:ext cx="4286250" cy="13335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Она должна быть у каждого человека, но некоторые про неё забыли.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23574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Она помогает стать настоящим человеком.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910" y="42148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Когда ты неправильно поступаешь или зря кого-то обидел, она тебя мучает.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500306"/>
            <a:ext cx="7772400" cy="1571636"/>
          </a:xfrm>
        </p:spPr>
        <p:txBody>
          <a:bodyPr>
            <a:normAutofit/>
          </a:bodyPr>
          <a:lstStyle/>
          <a:p>
            <a:pPr algn="ctr"/>
            <a:r>
              <a:rPr lang="ru-RU" sz="8800" i="1" dirty="0" smtClean="0">
                <a:latin typeface="Monotype Corsiva" pitchFamily="66" charset="0"/>
              </a:rPr>
              <a:t>совесть</a:t>
            </a:r>
            <a:endParaRPr lang="ru-RU" sz="8800" i="1" dirty="0">
              <a:latin typeface="Monotype Corsiva" pitchFamily="66" charset="0"/>
            </a:endParaRPr>
          </a:p>
        </p:txBody>
      </p:sp>
      <p:pic>
        <p:nvPicPr>
          <p:cNvPr id="4098" name="Picture 2" descr="C:\Users\Женюля\Pictures\КАРТИНКИ\x_aa9b2d1d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00761" y="3771900"/>
            <a:ext cx="2500330" cy="270035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42910" y="3643314"/>
            <a:ext cx="77724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800" b="1" i="1" dirty="0" smtClean="0">
                <a:solidFill>
                  <a:srgbClr val="0070C0"/>
                </a:solidFill>
                <a:latin typeface="Monotype Corsiva" pitchFamily="66" charset="0"/>
                <a:ea typeface="+mj-ea"/>
                <a:cs typeface="+mj-cs"/>
              </a:rPr>
              <a:t>ОБГОНЯЛКИ</a:t>
            </a:r>
            <a:endParaRPr kumimoji="0" lang="ru-RU" sz="8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85786" y="1285860"/>
            <a:ext cx="7772400" cy="12144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Задание № 2</a:t>
            </a:r>
            <a:endParaRPr kumimoji="0" lang="ru-RU" sz="88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2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Если его нет, то и нет радости, без него не жизнь, а существование.</a:t>
            </a:r>
            <a:endParaRPr lang="ru-RU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23574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Его всегда желают  друг другу, особенно в письмах.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910" y="42148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Его не купишь ни за какие деньги.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500306"/>
            <a:ext cx="7772400" cy="1571636"/>
          </a:xfrm>
        </p:spPr>
        <p:txBody>
          <a:bodyPr>
            <a:normAutofit/>
          </a:bodyPr>
          <a:lstStyle/>
          <a:p>
            <a:pPr algn="ctr"/>
            <a:r>
              <a:rPr lang="ru-RU" sz="8800" i="1" dirty="0" smtClean="0">
                <a:latin typeface="Monotype Corsiva" pitchFamily="66" charset="0"/>
              </a:rPr>
              <a:t>здоровье</a:t>
            </a:r>
            <a:endParaRPr lang="ru-RU" sz="8800" i="1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Каждый человек о нём мечтает, хочет, чтобы в жизни всё было хорошо.</a:t>
            </a:r>
            <a:endParaRPr lang="ru-RU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23574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Но никто не знает где его искать.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910" y="42148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Есть сказочные птицы, которые его </a:t>
            </a:r>
            <a:r>
              <a:rPr lang="ru-RU" sz="4400" dirty="0" smtClean="0">
                <a:solidFill>
                  <a:srgbClr val="C00000"/>
                </a:solidFill>
                <a:latin typeface="Monotype Corsiva" pitchFamily="66" charset="0"/>
                <a:ea typeface="+mj-ea"/>
                <a:cs typeface="+mj-cs"/>
              </a:rPr>
              <a:t>приносят.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500306"/>
            <a:ext cx="7772400" cy="1571636"/>
          </a:xfrm>
        </p:spPr>
        <p:txBody>
          <a:bodyPr>
            <a:normAutofit/>
          </a:bodyPr>
          <a:lstStyle/>
          <a:p>
            <a:pPr algn="ctr"/>
            <a:r>
              <a:rPr lang="ru-RU" sz="8800" i="1" dirty="0" smtClean="0">
                <a:latin typeface="Monotype Corsiva" pitchFamily="66" charset="0"/>
              </a:rPr>
              <a:t>счастье</a:t>
            </a:r>
            <a:endParaRPr lang="ru-RU" sz="8800" i="1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20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Человек всё несет к себе в дом, нужно ему или нет.</a:t>
            </a:r>
            <a:endParaRPr lang="ru-RU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23574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Он не любит дарить подарки, делиться конфетами.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910" y="42148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И лучше у него ничего не просить,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потому что все равно не даст.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500306"/>
            <a:ext cx="7772400" cy="1571636"/>
          </a:xfrm>
        </p:spPr>
        <p:txBody>
          <a:bodyPr>
            <a:normAutofit/>
          </a:bodyPr>
          <a:lstStyle/>
          <a:p>
            <a:pPr algn="ctr"/>
            <a:r>
              <a:rPr lang="ru-RU" sz="8800" i="1" dirty="0" smtClean="0">
                <a:latin typeface="Monotype Corsiva" pitchFamily="66" charset="0"/>
              </a:rPr>
              <a:t>жадина</a:t>
            </a:r>
            <a:endParaRPr lang="ru-RU" sz="8800" i="1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Человека заставляют нести ответственность за свой нехороший поступок.</a:t>
            </a:r>
            <a:endParaRPr lang="ru-RU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23574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Взрослые говорят, что это помогает воспитывать правильно.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910" y="42148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Человека чего то лишают, не пускают гулять из-за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плохого поступка.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500306"/>
            <a:ext cx="7772400" cy="1571636"/>
          </a:xfrm>
        </p:spPr>
        <p:txBody>
          <a:bodyPr>
            <a:normAutofit/>
          </a:bodyPr>
          <a:lstStyle/>
          <a:p>
            <a:pPr algn="ctr"/>
            <a:r>
              <a:rPr lang="ru-RU" sz="8800" i="1" dirty="0" smtClean="0">
                <a:latin typeface="Monotype Corsiva" pitchFamily="66" charset="0"/>
              </a:rPr>
              <a:t>наказание</a:t>
            </a:r>
            <a:endParaRPr lang="ru-RU" sz="8800" i="1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42910" y="3643314"/>
            <a:ext cx="77724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800" b="1" i="1" dirty="0" smtClean="0">
                <a:solidFill>
                  <a:srgbClr val="0070C0"/>
                </a:solidFill>
                <a:latin typeface="Monotype Corsiva" pitchFamily="66" charset="0"/>
                <a:ea typeface="+mj-ea"/>
                <a:cs typeface="+mj-cs"/>
              </a:rPr>
              <a:t>ПОСЛОВИЦЫ</a:t>
            </a:r>
            <a:endParaRPr kumimoji="0" lang="ru-RU" sz="8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85786" y="1285860"/>
            <a:ext cx="7772400" cy="12144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Задание № 3</a:t>
            </a:r>
            <a:endParaRPr kumimoji="0" lang="ru-RU" sz="88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2286016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При солнце тепло,…</a:t>
            </a:r>
            <a:endParaRPr lang="ru-RU" sz="6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48" y="3214686"/>
            <a:ext cx="7772400" cy="2286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 при матери добро.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2286016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Птица радуется весне,…</a:t>
            </a:r>
            <a:endParaRPr lang="ru-RU" sz="6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48" y="3214686"/>
            <a:ext cx="7772400" cy="2286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 младенец матери.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2286016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В гостях хорошо,…</a:t>
            </a:r>
            <a:endParaRPr lang="ru-RU" sz="6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48" y="3214686"/>
            <a:ext cx="7772400" cy="2286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 дома лучше.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2286016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Не нужен клад,…</a:t>
            </a:r>
            <a:endParaRPr lang="ru-RU" sz="6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48" y="3214686"/>
            <a:ext cx="7772400" cy="2286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</a:t>
            </a:r>
            <a:r>
              <a:rPr kumimoji="0" lang="ru-RU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огда</a:t>
            </a: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 семье лад.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2286016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У детины заболит пальчик,…</a:t>
            </a:r>
            <a:endParaRPr lang="ru-RU" sz="6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48" y="3214686"/>
            <a:ext cx="7772400" cy="2286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а у матери сердце</a:t>
            </a: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2286016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Нет лучше дружка,…</a:t>
            </a:r>
            <a:endParaRPr lang="ru-RU" sz="6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48" y="3214686"/>
            <a:ext cx="7772400" cy="2286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чем родная матушка</a:t>
            </a: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2286016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Мать кормит детей,…</a:t>
            </a:r>
            <a:endParaRPr lang="ru-RU" sz="6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48" y="3214686"/>
            <a:ext cx="7772400" cy="2286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как земля людей</a:t>
            </a: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2286016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Каково на дому,…</a:t>
            </a:r>
            <a:endParaRPr lang="ru-RU" sz="6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48" y="3214686"/>
            <a:ext cx="7772400" cy="2286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таково и самому</a:t>
            </a: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1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704</TotalTime>
  <Words>384</Words>
  <Application>Microsoft Office PowerPoint</Application>
  <PresentationFormat>Экран (4:3)</PresentationFormat>
  <Paragraphs>95</Paragraphs>
  <Slides>31</Slides>
  <Notes>31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Тема3</vt:lpstr>
      <vt:lpstr>Тема11</vt:lpstr>
      <vt:lpstr>Тема1</vt:lpstr>
      <vt:lpstr>Дорогим нашим мамочкам посвящается</vt:lpstr>
      <vt:lpstr>Школа   мам и всех желающих</vt:lpstr>
      <vt:lpstr>Расписание уроков</vt:lpstr>
      <vt:lpstr>РУССКИЙ ЯЗЫК</vt:lpstr>
      <vt:lpstr>Слайд 5</vt:lpstr>
      <vt:lpstr>Это обычно бывает в сказке, а иногда в жизни.</vt:lpstr>
      <vt:lpstr>ЧУДО</vt:lpstr>
      <vt:lpstr>Они прячутся под грязными ногтями.</vt:lpstr>
      <vt:lpstr>микробы</vt:lpstr>
      <vt:lpstr>Она бывает часто и во многих местах из-за неё приходится тратить время.</vt:lpstr>
      <vt:lpstr>очередь</vt:lpstr>
      <vt:lpstr>Она должна быть у каждого человека, но некоторые про неё забыли.</vt:lpstr>
      <vt:lpstr>совесть</vt:lpstr>
      <vt:lpstr>Слайд 14</vt:lpstr>
      <vt:lpstr>Если его нет, то и нет радости, без него не жизнь, а существование.</vt:lpstr>
      <vt:lpstr>здоровье</vt:lpstr>
      <vt:lpstr>Каждый человек о нём мечтает, хочет, чтобы в жизни всё было хорошо.</vt:lpstr>
      <vt:lpstr>счастье</vt:lpstr>
      <vt:lpstr>Человек всё несет к себе в дом, нужно ему или нет.</vt:lpstr>
      <vt:lpstr>жадина</vt:lpstr>
      <vt:lpstr>Человека заставляют нести ответственность за свой нехороший поступок.</vt:lpstr>
      <vt:lpstr>наказание</vt:lpstr>
      <vt:lpstr>Слайд 23</vt:lpstr>
      <vt:lpstr>При солнце тепло,…</vt:lpstr>
      <vt:lpstr>Птица радуется весне,…</vt:lpstr>
      <vt:lpstr>В гостях хорошо,…</vt:lpstr>
      <vt:lpstr>Не нужен клад,…</vt:lpstr>
      <vt:lpstr>У детины заболит пальчик,…</vt:lpstr>
      <vt:lpstr>Нет лучше дружка,…</vt:lpstr>
      <vt:lpstr>Мать кормит детей,…</vt:lpstr>
      <vt:lpstr>Каково на дому,…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Это обычно бывает в сказке, а иногда в жизни.</dc:title>
  <dc:creator>Женюля</dc:creator>
  <cp:lastModifiedBy>Женюля</cp:lastModifiedBy>
  <cp:revision>64</cp:revision>
  <dcterms:created xsi:type="dcterms:W3CDTF">2011-11-29T12:39:14Z</dcterms:created>
  <dcterms:modified xsi:type="dcterms:W3CDTF">2013-11-30T17:11:05Z</dcterms:modified>
</cp:coreProperties>
</file>