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4" r:id="rId8"/>
    <p:sldId id="262" r:id="rId9"/>
    <p:sldId id="263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D6B"/>
    <a:srgbClr val="F4EE6C"/>
    <a:srgbClr val="F2A83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9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583C8-5D1D-4A71-86ED-D724E6BCA4CC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54630-71A4-4F1C-A741-DB7C8315B4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88243-0E35-4770-9806-DE47E66395B7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F0720-3A88-4955-9EB3-7D4A9A538F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9ACDA-B30D-4296-8482-68C6B8745FBB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287E5-EBB0-4E15-B75E-3B61BB783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84E7D-84B6-4D2E-AADA-6C7B30E7F646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69AA6-999D-4C1F-B0BC-17D54C548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E4740-8AB9-4860-BF1B-9E5910C90A9E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9B9D3-8427-4953-B27A-8C91D05F0A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41BC4-3038-4678-B4D0-7999CADCEC9F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964B1-147C-46D4-A250-DD03703DC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6F7F4-AB27-4AA2-95E0-70FF1D03545C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AA003-6E3E-44FE-9917-CECCDA9F7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DF9AE-8478-4FBD-97DC-AE037B25A931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3A9D5-0B84-4526-893C-4D63EB5197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A20B6-3B3C-48FF-BA7C-BA999D582571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FAC7F-6E70-48C7-858C-965F73215D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0A2B0-1EA6-4707-A336-0F521D32E2F0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0E1C8-E505-44EA-8B1A-7D4FE052AD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232ED-58B3-4082-84F3-254C1606E04F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80C29-38C5-4F17-BD5D-D01D58740D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9B8C17-204C-402F-8DD5-3D76231C0436}" type="datetimeFigureOut">
              <a:rPr lang="ru-RU"/>
              <a:pPr>
                <a:defRPr/>
              </a:pPr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E4F820-51F5-4D6F-AC3D-33B5F4BB1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7"/>
            <a:ext cx="8064896" cy="4968552"/>
          </a:xfrm>
        </p:spPr>
        <p:txBody>
          <a:bodyPr/>
          <a:lstStyle/>
          <a:p>
            <a:endParaRPr lang="ru-RU" dirty="0" smtClean="0"/>
          </a:p>
        </p:txBody>
      </p:sp>
      <p:pic>
        <p:nvPicPr>
          <p:cNvPr id="6" name="Picture 2" descr="http://www.marshruty.ru/PhotoFiles/b/3/8/a/b38aeb3656614f5c815d41457e703ceb/large/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212976"/>
            <a:ext cx="5112568" cy="3400720"/>
          </a:xfrm>
          <a:prstGeom prst="rect">
            <a:avLst/>
          </a:prstGeom>
          <a:noFill/>
        </p:spPr>
      </p:pic>
      <p:pic>
        <p:nvPicPr>
          <p:cNvPr id="5" name="Picture 11" descr="C:\Users\Надежда\Downloads\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5688632" cy="302433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51520" y="332656"/>
            <a:ext cx="86330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иллюстрациям определите тему урока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60648"/>
            <a:ext cx="8352928" cy="633670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Тема:</a:t>
            </a:r>
          </a:p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Первобытная эпоха на территории России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Орудия труда древних людей.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085184"/>
            <a:ext cx="86167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какой эпохе мы говорим?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18566" y="5733256"/>
            <a:ext cx="46585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Каменный век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2260848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078" name="Picture 6" descr="C:\Users\user\Desktop\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980728"/>
            <a:ext cx="3558533" cy="4286250"/>
          </a:xfrm>
          <a:prstGeom prst="rect">
            <a:avLst/>
          </a:prstGeom>
          <a:noFill/>
        </p:spPr>
      </p:pic>
      <p:pic>
        <p:nvPicPr>
          <p:cNvPr id="3075" name="Picture 3" descr="C:\Users\user\Desktop\_dom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268760"/>
            <a:ext cx="4608512" cy="3586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Опишите занятия людей каменного века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www.marshruty.ru/PhotoFiles/b/3/8/a/b38aeb3656614f5c815d41457e703ceb/large/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768752" cy="45023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5733256"/>
            <a:ext cx="83118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Присваивающее хозяйство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dd4ad01f1edce367324fb3edb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17032"/>
            <a:ext cx="4246172" cy="2880320"/>
          </a:xfrm>
          <a:prstGeom prst="rect">
            <a:avLst/>
          </a:prstGeom>
          <a:noFill/>
        </p:spPr>
      </p:pic>
      <p:pic>
        <p:nvPicPr>
          <p:cNvPr id="5" name="Picture 5" descr="C:\Users\user\Desktop\0009-013-Priruchenie-zhivotnyk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933056"/>
            <a:ext cx="4470117" cy="2535932"/>
          </a:xfrm>
          <a:prstGeom prst="rect">
            <a:avLst/>
          </a:prstGeom>
          <a:noFill/>
        </p:spPr>
      </p:pic>
      <p:pic>
        <p:nvPicPr>
          <p:cNvPr id="4098" name="Picture 2" descr="35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48680"/>
            <a:ext cx="8111745" cy="306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r>
              <a:rPr lang="ru-RU" sz="3200" b="1" dirty="0" smtClean="0"/>
              <a:t>Определите</a:t>
            </a:r>
            <a:r>
              <a:rPr lang="ru-RU" sz="3200" b="1" dirty="0" smtClean="0"/>
              <a:t>,</a:t>
            </a:r>
            <a:r>
              <a:rPr lang="ru-RU" sz="3200" b="1" dirty="0" smtClean="0"/>
              <a:t> </a:t>
            </a:r>
            <a:r>
              <a:rPr lang="ru-RU" sz="3200" b="1" dirty="0" smtClean="0"/>
              <a:t>какой календарь принадлежит скотоводам, какой – земледельцам. Аргументируй свой ответ.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35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4345310" cy="3960440"/>
          </a:xfrm>
          <a:prstGeom prst="rect">
            <a:avLst/>
          </a:prstGeom>
          <a:noFill/>
        </p:spPr>
      </p:pic>
      <p:pic>
        <p:nvPicPr>
          <p:cNvPr id="5124" name="Picture 4" descr="C:\Users\user\Desktop\35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44824"/>
            <a:ext cx="4176464" cy="4045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00200"/>
          </a:xfrm>
        </p:spPr>
        <p:txBody>
          <a:bodyPr/>
          <a:lstStyle/>
          <a:p>
            <a:r>
              <a:rPr lang="ru-RU" sz="3200" b="1" dirty="0" smtClean="0"/>
              <a:t>Распределите в две колонки в тетради занятия, относящиеся к присваивающему и производящему хозяйству.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/>
              <a:t>1) рыболовство 2) охота </a:t>
            </a:r>
          </a:p>
          <a:p>
            <a:pPr>
              <a:buNone/>
            </a:pPr>
            <a:r>
              <a:rPr lang="ru-RU" sz="2800" b="1" dirty="0" smtClean="0"/>
              <a:t>3) хлебопашество 4) собирательство </a:t>
            </a:r>
          </a:p>
          <a:p>
            <a:pPr>
              <a:buNone/>
            </a:pPr>
            <a:r>
              <a:rPr lang="ru-RU" sz="2800" b="1" dirty="0" smtClean="0"/>
              <a:t>5) разведение домашних животных </a:t>
            </a:r>
          </a:p>
          <a:p>
            <a:pPr>
              <a:buNone/>
            </a:pPr>
            <a:r>
              <a:rPr lang="ru-RU" sz="2800" b="1" dirty="0" smtClean="0"/>
              <a:t>6) бортничество (пчеловодство)</a:t>
            </a:r>
            <a:endParaRPr lang="ru-RU" sz="2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3789040"/>
          <a:ext cx="7560840" cy="2682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112785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Присваивающее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  хозяйство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Производящее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 хозяйство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91469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Рыболовство</a:t>
                      </a:r>
                    </a:p>
                    <a:p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Охота </a:t>
                      </a:r>
                    </a:p>
                    <a:p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Собирательство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Хлебопашество</a:t>
                      </a:r>
                    </a:p>
                    <a:p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Разведение домашних животных</a:t>
                      </a:r>
                    </a:p>
                    <a:p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Бортничество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3568" y="4941168"/>
            <a:ext cx="7632848" cy="15121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Появление ремесла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Picture 11" descr="2479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149079"/>
            <a:ext cx="3960440" cy="2312013"/>
          </a:xfrm>
          <a:prstGeom prst="rect">
            <a:avLst/>
          </a:prstGeom>
          <a:noFill/>
        </p:spPr>
      </p:pic>
      <p:pic>
        <p:nvPicPr>
          <p:cNvPr id="8194" name="Picture 2" descr="C:\Users\user\Desktop\image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052736"/>
            <a:ext cx="2592288" cy="3084073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499992" y="1340768"/>
            <a:ext cx="4176464" cy="16561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Женщины научились прясть волокна и шить одежду из ткани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499992" y="3140968"/>
            <a:ext cx="4176464" cy="1728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Научившись работать с глиной, люди стали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изготавливать посуду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4" name="Содержимое 10"/>
          <p:cNvSpPr txBox="1">
            <a:spLocks/>
          </p:cNvSpPr>
          <p:nvPr/>
        </p:nvSpPr>
        <p:spPr bwMode="auto">
          <a:xfrm>
            <a:off x="4499992" y="5013176"/>
            <a:ext cx="4176464" cy="14401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Ремесло – производство, основанное на ручном труде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 применение ручных орудий труда.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78098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Жилища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95536" y="908720"/>
            <a:ext cx="4040188" cy="639762"/>
          </a:xfrm>
        </p:spPr>
        <p:txBody>
          <a:bodyPr/>
          <a:lstStyle/>
          <a:p>
            <a:pPr algn="ctr"/>
            <a:r>
              <a:rPr lang="ru-RU" dirty="0" smtClean="0"/>
              <a:t>З</a:t>
            </a:r>
            <a:r>
              <a:rPr lang="ru-RU" sz="3200" dirty="0" smtClean="0"/>
              <a:t>емлянка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7200" y="1916832"/>
            <a:ext cx="4040188" cy="43924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355976" y="2852936"/>
            <a:ext cx="4041775" cy="639762"/>
          </a:xfrm>
        </p:spPr>
        <p:txBody>
          <a:bodyPr/>
          <a:lstStyle/>
          <a:p>
            <a:pPr algn="ctr"/>
            <a:r>
              <a:rPr lang="ru-RU" sz="3200" dirty="0" smtClean="0"/>
              <a:t>сруб</a:t>
            </a:r>
            <a:endParaRPr lang="ru-RU" sz="3200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427984" y="3645024"/>
            <a:ext cx="4464495" cy="30243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esktop\46990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4320480" cy="2598125"/>
          </a:xfrm>
          <a:prstGeom prst="rect">
            <a:avLst/>
          </a:prstGeom>
          <a:noFill/>
        </p:spPr>
      </p:pic>
      <p:pic>
        <p:nvPicPr>
          <p:cNvPr id="6147" name="Picture 3" descr="C:\Users\user\Desktop\slavy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501008"/>
            <a:ext cx="4555434" cy="313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ru-RU" sz="3200" b="1" dirty="0" smtClean="0"/>
              <a:t>Заполните схему, используя термины: племя, род, семья, родовая община, союз племен.</a:t>
            </a:r>
            <a:endParaRPr lang="ru-RU" sz="32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6205796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«Пять пальцев»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5"/>
            <a:ext cx="8229600" cy="4896544"/>
          </a:xfrm>
        </p:spPr>
        <p:txBody>
          <a:bodyPr/>
          <a:lstStyle/>
          <a:p>
            <a:r>
              <a:rPr lang="ru-RU" sz="2200" b="1" dirty="0" smtClean="0"/>
              <a:t>М (мизинец) – мышление. Какие знания, опыт я сегодня получил?</a:t>
            </a:r>
          </a:p>
          <a:p>
            <a:r>
              <a:rPr lang="ru-RU" sz="2200" b="1" dirty="0" smtClean="0"/>
              <a:t>Б (безымянный) – близость цели. Что я сегодня делал и чего достиг?</a:t>
            </a:r>
          </a:p>
          <a:p>
            <a:r>
              <a:rPr lang="ru-RU" sz="2200" b="1" dirty="0" smtClean="0"/>
              <a:t>С (средний) – состояние духа, настроения. Каким было моё эмоциональное состояние? Настроение? Изменилось ли? В какую сторону?</a:t>
            </a:r>
          </a:p>
          <a:p>
            <a:r>
              <a:rPr lang="ru-RU" sz="2200" b="1" dirty="0" smtClean="0"/>
              <a:t>У (указательный) – услуга, помощь. Чем я сегодня помог, чем порадовал или чему поспособствовал? Или мне в чем-то помогли?</a:t>
            </a:r>
          </a:p>
          <a:p>
            <a:r>
              <a:rPr lang="ru-RU" sz="2200" b="1" dirty="0" smtClean="0"/>
              <a:t>Б (большой) – бодрость, здоровье. Каким было моё физическое состояние? Устал ли я? </a:t>
            </a:r>
          </a:p>
          <a:p>
            <a:endParaRPr lang="ru-RU" dirty="0"/>
          </a:p>
        </p:txBody>
      </p:sp>
      <p:pic>
        <p:nvPicPr>
          <p:cNvPr id="2050" name="Picture 2" descr="C:\Users\user\Desktop\DQtYmVj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725144"/>
            <a:ext cx="1916832" cy="191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Домашнее задание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Параграф 1 – пересказ.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Таблица «Языковые семьи» – письменно. (стр. 8 задание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4)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По желанию: доклады о археологических памятниках первобытной эпохи на территории нашей страны.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194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Орудия труда древних людей.</vt:lpstr>
      <vt:lpstr>Опишите занятия людей каменного века </vt:lpstr>
      <vt:lpstr>Слайд 4</vt:lpstr>
      <vt:lpstr>Определите, какой календарь принадлежит скотоводам, какой – земледельцам. Аргументируй свой ответ.</vt:lpstr>
      <vt:lpstr>Распределите в две колонки в тетради занятия, относящиеся к присваивающему и производящему хозяйству.</vt:lpstr>
      <vt:lpstr>Появление ремесла.</vt:lpstr>
      <vt:lpstr>Жилища</vt:lpstr>
      <vt:lpstr>Заполните схему, используя термины: племя, род, семья, родовая община, союз племен.</vt:lpstr>
      <vt:lpstr>«Пять пальцев»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Катенок</dc:creator>
  <cp:lastModifiedBy>Пользователь компьютера</cp:lastModifiedBy>
  <cp:revision>30</cp:revision>
  <dcterms:created xsi:type="dcterms:W3CDTF">2012-12-02T16:48:00Z</dcterms:created>
  <dcterms:modified xsi:type="dcterms:W3CDTF">2013-12-16T07:36:51Z</dcterms:modified>
</cp:coreProperties>
</file>