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sldIdLst>
    <p:sldId id="287" r:id="rId2"/>
    <p:sldId id="257" r:id="rId3"/>
    <p:sldId id="279" r:id="rId4"/>
    <p:sldId id="280" r:id="rId5"/>
    <p:sldId id="281" r:id="rId6"/>
    <p:sldId id="264" r:id="rId7"/>
    <p:sldId id="282" r:id="rId8"/>
    <p:sldId id="284" r:id="rId9"/>
    <p:sldId id="260" r:id="rId10"/>
    <p:sldId id="266" r:id="rId11"/>
    <p:sldId id="267" r:id="rId12"/>
    <p:sldId id="269" r:id="rId13"/>
    <p:sldId id="270" r:id="rId14"/>
    <p:sldId id="285" r:id="rId15"/>
    <p:sldId id="262" r:id="rId16"/>
    <p:sldId id="271" r:id="rId17"/>
    <p:sldId id="274" r:id="rId18"/>
    <p:sldId id="278" r:id="rId19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660066"/>
    <a:srgbClr val="FF0000"/>
    <a:srgbClr val="0000FF"/>
    <a:srgbClr val="3399FF"/>
    <a:srgbClr val="00FFFF"/>
    <a:srgbClr val="008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21" autoAdjust="0"/>
    <p:restoredTop sz="94660"/>
  </p:normalViewPr>
  <p:slideViewPr>
    <p:cSldViewPr>
      <p:cViewPr>
        <p:scale>
          <a:sx n="100" d="100"/>
          <a:sy n="100" d="100"/>
        </p:scale>
        <p:origin x="1356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AC24D0-AB63-4F80-A24F-B3A9983C5FF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7B5DCBCF-DCE7-4CD2-B5F4-88DE27C661F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Структура </a:t>
          </a:r>
          <a:endParaRPr kumimoji="0" lang="en-US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совместного</a:t>
          </a:r>
          <a:endParaRPr kumimoji="0" lang="en-US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 взаимодействия</a:t>
          </a:r>
        </a:p>
      </dgm:t>
    </dgm:pt>
    <dgm:pt modelId="{4593123D-C82D-45C0-B681-DC733A0D26D1}" type="parTrans" cxnId="{CC80D003-B092-4D66-BAE9-71FD0A595DE5}">
      <dgm:prSet/>
      <dgm:spPr/>
    </dgm:pt>
    <dgm:pt modelId="{672DF3AB-9BBC-4B20-BD95-C38673E19402}" type="sibTrans" cxnId="{CC80D003-B092-4D66-BAE9-71FD0A595DE5}">
      <dgm:prSet/>
      <dgm:spPr/>
    </dgm:pt>
    <dgm:pt modelId="{4D48413B-A3D9-49D6-B285-515E0034090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функции участников</a:t>
          </a:r>
        </a:p>
      </dgm:t>
    </dgm:pt>
    <dgm:pt modelId="{683B0C94-FD85-414F-B713-7BD514DAEB95}" type="parTrans" cxnId="{2B9AE815-84A3-4E9D-81DA-7BA049F4DA05}">
      <dgm:prSet/>
      <dgm:spPr/>
    </dgm:pt>
    <dgm:pt modelId="{8C570ACE-3AE1-4A55-8C2D-3204E78426B2}" type="sibTrans" cxnId="{2B9AE815-84A3-4E9D-81DA-7BA049F4DA05}">
      <dgm:prSet/>
      <dgm:spPr/>
    </dgm:pt>
    <dgm:pt modelId="{0D5AC7E9-27C7-4953-A5B5-94B673611C5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содержание</a:t>
          </a:r>
          <a:endParaRPr kumimoji="0" lang="en-US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 </a:t>
          </a:r>
        </a:p>
      </dgm:t>
    </dgm:pt>
    <dgm:pt modelId="{3E527C22-B461-422E-A08D-6A7E63C1BD3A}" type="parTrans" cxnId="{5321C624-69BD-45A7-9499-E536457C9F93}">
      <dgm:prSet/>
      <dgm:spPr/>
    </dgm:pt>
    <dgm:pt modelId="{CCADB245-06AE-4A74-8F46-57692F92F5DE}" type="sibTrans" cxnId="{5321C624-69BD-45A7-9499-E536457C9F93}">
      <dgm:prSet/>
      <dgm:spPr/>
    </dgm:pt>
    <dgm:pt modelId="{724EA03E-D7AA-49F2-ACF5-633575013B6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методы и приемы </a:t>
          </a:r>
          <a:endParaRPr kumimoji="0" lang="en-US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</dgm:t>
    </dgm:pt>
    <dgm:pt modelId="{E1F47ED4-9FAF-4D65-A3A5-293CF2FB780C}" type="parTrans" cxnId="{3073232E-8EFB-4C7E-B430-E2AE7F56A602}">
      <dgm:prSet/>
      <dgm:spPr/>
    </dgm:pt>
    <dgm:pt modelId="{6D33614A-4203-4842-8120-A840A415CCB7}" type="sibTrans" cxnId="{3073232E-8EFB-4C7E-B430-E2AE7F56A602}">
      <dgm:prSet/>
      <dgm:spPr/>
    </dgm:pt>
    <dgm:pt modelId="{3BBBEDAF-3BAF-4ECA-BFA9-46CFC0E15BA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>
              <a:schemeClr val="tx2"/>
            </a:buClr>
            <a:buSzPct val="75000"/>
            <a:buFont typeface="Wingdings" pitchFamily="2" charset="2"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порядок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1" lang="ru-RU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</dgm:t>
    </dgm:pt>
    <dgm:pt modelId="{BBAD9F86-2F49-417B-8656-C38C2120583A}" type="parTrans" cxnId="{7227EC8C-BFCE-494B-B720-D90E357D6393}">
      <dgm:prSet/>
      <dgm:spPr/>
    </dgm:pt>
    <dgm:pt modelId="{1AF1533B-6F56-48F5-836B-D4EC4EBC327E}" type="sibTrans" cxnId="{7227EC8C-BFCE-494B-B720-D90E357D6393}">
      <dgm:prSet/>
      <dgm:spPr/>
    </dgm:pt>
    <dgm:pt modelId="{A4525EA4-78DD-4611-95BA-903C8DD980FE}" type="pres">
      <dgm:prSet presAssocID="{EFAC24D0-AB63-4F80-A24F-B3A9983C5FF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591F7C6-684D-47D0-ABC0-5CEC12BBCA42}" type="pres">
      <dgm:prSet presAssocID="{7B5DCBCF-DCE7-4CD2-B5F4-88DE27C661F6}" presName="hierRoot1" presStyleCnt="0">
        <dgm:presLayoutVars>
          <dgm:hierBranch/>
        </dgm:presLayoutVars>
      </dgm:prSet>
      <dgm:spPr/>
    </dgm:pt>
    <dgm:pt modelId="{106B058A-1A16-407E-862A-C06CA20799E0}" type="pres">
      <dgm:prSet presAssocID="{7B5DCBCF-DCE7-4CD2-B5F4-88DE27C661F6}" presName="rootComposite1" presStyleCnt="0"/>
      <dgm:spPr/>
    </dgm:pt>
    <dgm:pt modelId="{321557A4-F263-4C40-9CAC-C98B86805A5A}" type="pres">
      <dgm:prSet presAssocID="{7B5DCBCF-DCE7-4CD2-B5F4-88DE27C661F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17767-8121-44B1-8B7C-776FEDDE9B4B}" type="pres">
      <dgm:prSet presAssocID="{7B5DCBCF-DCE7-4CD2-B5F4-88DE27C661F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476671-3C2B-49FD-A662-C40042A7A38B}" type="pres">
      <dgm:prSet presAssocID="{7B5DCBCF-DCE7-4CD2-B5F4-88DE27C661F6}" presName="hierChild2" presStyleCnt="0"/>
      <dgm:spPr/>
    </dgm:pt>
    <dgm:pt modelId="{A0C5ACE0-9BD3-40F2-A7D5-6B66851C38C8}" type="pres">
      <dgm:prSet presAssocID="{683B0C94-FD85-414F-B713-7BD514DAEB95}" presName="Name35" presStyleLbl="parChTrans1D2" presStyleIdx="0" presStyleCnt="4"/>
      <dgm:spPr/>
    </dgm:pt>
    <dgm:pt modelId="{6A204A9B-29A3-4BD6-A115-4818B6B1AA94}" type="pres">
      <dgm:prSet presAssocID="{4D48413B-A3D9-49D6-B285-515E00340901}" presName="hierRoot2" presStyleCnt="0">
        <dgm:presLayoutVars>
          <dgm:hierBranch/>
        </dgm:presLayoutVars>
      </dgm:prSet>
      <dgm:spPr/>
    </dgm:pt>
    <dgm:pt modelId="{4A4451DD-17D9-4E23-A41A-8B273623A6F1}" type="pres">
      <dgm:prSet presAssocID="{4D48413B-A3D9-49D6-B285-515E00340901}" presName="rootComposite" presStyleCnt="0"/>
      <dgm:spPr/>
    </dgm:pt>
    <dgm:pt modelId="{AA758F57-884A-403E-8E40-6DC96A0571C3}" type="pres">
      <dgm:prSet presAssocID="{4D48413B-A3D9-49D6-B285-515E00340901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7AB6BE-CBF1-440B-B998-8A723041CFA9}" type="pres">
      <dgm:prSet presAssocID="{4D48413B-A3D9-49D6-B285-515E00340901}" presName="rootConnector" presStyleLbl="node2" presStyleIdx="0" presStyleCnt="4"/>
      <dgm:spPr/>
      <dgm:t>
        <a:bodyPr/>
        <a:lstStyle/>
        <a:p>
          <a:endParaRPr lang="ru-RU"/>
        </a:p>
      </dgm:t>
    </dgm:pt>
    <dgm:pt modelId="{A947BB7B-906E-4BD4-BCAB-DF04148103FF}" type="pres">
      <dgm:prSet presAssocID="{4D48413B-A3D9-49D6-B285-515E00340901}" presName="hierChild4" presStyleCnt="0"/>
      <dgm:spPr/>
    </dgm:pt>
    <dgm:pt modelId="{08C3A51B-1DEF-4D15-815F-BCB0C21796FC}" type="pres">
      <dgm:prSet presAssocID="{4D48413B-A3D9-49D6-B285-515E00340901}" presName="hierChild5" presStyleCnt="0"/>
      <dgm:spPr/>
    </dgm:pt>
    <dgm:pt modelId="{FC8AACFF-9F4D-4BAB-A534-30DA33DC2833}" type="pres">
      <dgm:prSet presAssocID="{3E527C22-B461-422E-A08D-6A7E63C1BD3A}" presName="Name35" presStyleLbl="parChTrans1D2" presStyleIdx="1" presStyleCnt="4"/>
      <dgm:spPr/>
    </dgm:pt>
    <dgm:pt modelId="{1212CE14-332E-4614-9ACD-9D615DE8D217}" type="pres">
      <dgm:prSet presAssocID="{0D5AC7E9-27C7-4953-A5B5-94B673611C56}" presName="hierRoot2" presStyleCnt="0">
        <dgm:presLayoutVars>
          <dgm:hierBranch/>
        </dgm:presLayoutVars>
      </dgm:prSet>
      <dgm:spPr/>
    </dgm:pt>
    <dgm:pt modelId="{FFE30B75-3181-4D25-9738-B2117B79D896}" type="pres">
      <dgm:prSet presAssocID="{0D5AC7E9-27C7-4953-A5B5-94B673611C56}" presName="rootComposite" presStyleCnt="0"/>
      <dgm:spPr/>
    </dgm:pt>
    <dgm:pt modelId="{2146A2C6-1CE1-43CE-ADA6-BBC5E77009F7}" type="pres">
      <dgm:prSet presAssocID="{0D5AC7E9-27C7-4953-A5B5-94B673611C5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8D5FB1-4F5A-4DAE-B1AC-1BE58DB8417D}" type="pres">
      <dgm:prSet presAssocID="{0D5AC7E9-27C7-4953-A5B5-94B673611C56}" presName="rootConnector" presStyleLbl="node2" presStyleIdx="1" presStyleCnt="4"/>
      <dgm:spPr/>
      <dgm:t>
        <a:bodyPr/>
        <a:lstStyle/>
        <a:p>
          <a:endParaRPr lang="ru-RU"/>
        </a:p>
      </dgm:t>
    </dgm:pt>
    <dgm:pt modelId="{22D37939-DFBE-4602-A06F-9A79F74564F0}" type="pres">
      <dgm:prSet presAssocID="{0D5AC7E9-27C7-4953-A5B5-94B673611C56}" presName="hierChild4" presStyleCnt="0"/>
      <dgm:spPr/>
    </dgm:pt>
    <dgm:pt modelId="{79B4BE4D-7C57-4409-BDC5-F5AFB29535FA}" type="pres">
      <dgm:prSet presAssocID="{0D5AC7E9-27C7-4953-A5B5-94B673611C56}" presName="hierChild5" presStyleCnt="0"/>
      <dgm:spPr/>
    </dgm:pt>
    <dgm:pt modelId="{2F631556-2B9A-4701-9279-D6BD5C1BDD5D}" type="pres">
      <dgm:prSet presAssocID="{E1F47ED4-9FAF-4D65-A3A5-293CF2FB780C}" presName="Name35" presStyleLbl="parChTrans1D2" presStyleIdx="2" presStyleCnt="4"/>
      <dgm:spPr/>
    </dgm:pt>
    <dgm:pt modelId="{83540D6F-FCEB-451E-9A7D-680004A3BC12}" type="pres">
      <dgm:prSet presAssocID="{724EA03E-D7AA-49F2-ACF5-633575013B66}" presName="hierRoot2" presStyleCnt="0">
        <dgm:presLayoutVars>
          <dgm:hierBranch/>
        </dgm:presLayoutVars>
      </dgm:prSet>
      <dgm:spPr/>
    </dgm:pt>
    <dgm:pt modelId="{90813FF4-9DDF-4603-96AB-52919D95A33B}" type="pres">
      <dgm:prSet presAssocID="{724EA03E-D7AA-49F2-ACF5-633575013B66}" presName="rootComposite" presStyleCnt="0"/>
      <dgm:spPr/>
    </dgm:pt>
    <dgm:pt modelId="{37948BED-7F5E-4E10-B982-FC64D6F3876A}" type="pres">
      <dgm:prSet presAssocID="{724EA03E-D7AA-49F2-ACF5-633575013B66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4EC4D6-D6AE-412E-8013-05F5463DBAC0}" type="pres">
      <dgm:prSet presAssocID="{724EA03E-D7AA-49F2-ACF5-633575013B66}" presName="rootConnector" presStyleLbl="node2" presStyleIdx="2" presStyleCnt="4"/>
      <dgm:spPr/>
      <dgm:t>
        <a:bodyPr/>
        <a:lstStyle/>
        <a:p>
          <a:endParaRPr lang="ru-RU"/>
        </a:p>
      </dgm:t>
    </dgm:pt>
    <dgm:pt modelId="{071F67F0-C1ED-4E5F-818A-0ED7D7AFA7A3}" type="pres">
      <dgm:prSet presAssocID="{724EA03E-D7AA-49F2-ACF5-633575013B66}" presName="hierChild4" presStyleCnt="0"/>
      <dgm:spPr/>
    </dgm:pt>
    <dgm:pt modelId="{64462685-5154-4FE6-94CF-3ACDB72834B9}" type="pres">
      <dgm:prSet presAssocID="{724EA03E-D7AA-49F2-ACF5-633575013B66}" presName="hierChild5" presStyleCnt="0"/>
      <dgm:spPr/>
    </dgm:pt>
    <dgm:pt modelId="{40C48829-EC82-497E-B8FB-0E6463BA2269}" type="pres">
      <dgm:prSet presAssocID="{BBAD9F86-2F49-417B-8656-C38C2120583A}" presName="Name35" presStyleLbl="parChTrans1D2" presStyleIdx="3" presStyleCnt="4"/>
      <dgm:spPr/>
    </dgm:pt>
    <dgm:pt modelId="{44572FFB-C097-4AB9-ABEF-1BF955AA9389}" type="pres">
      <dgm:prSet presAssocID="{3BBBEDAF-3BAF-4ECA-BFA9-46CFC0E15BA5}" presName="hierRoot2" presStyleCnt="0">
        <dgm:presLayoutVars>
          <dgm:hierBranch/>
        </dgm:presLayoutVars>
      </dgm:prSet>
      <dgm:spPr/>
    </dgm:pt>
    <dgm:pt modelId="{74465E4E-BCBE-4764-A872-51B57840D92C}" type="pres">
      <dgm:prSet presAssocID="{3BBBEDAF-3BAF-4ECA-BFA9-46CFC0E15BA5}" presName="rootComposite" presStyleCnt="0"/>
      <dgm:spPr/>
    </dgm:pt>
    <dgm:pt modelId="{14331BE3-4B1E-4479-B5FB-ECC2A2BDC4F8}" type="pres">
      <dgm:prSet presAssocID="{3BBBEDAF-3BAF-4ECA-BFA9-46CFC0E15BA5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A8B1DC-A20F-4E8A-AF80-22E7517E1880}" type="pres">
      <dgm:prSet presAssocID="{3BBBEDAF-3BAF-4ECA-BFA9-46CFC0E15BA5}" presName="rootConnector" presStyleLbl="node2" presStyleIdx="3" presStyleCnt="4"/>
      <dgm:spPr/>
      <dgm:t>
        <a:bodyPr/>
        <a:lstStyle/>
        <a:p>
          <a:endParaRPr lang="ru-RU"/>
        </a:p>
      </dgm:t>
    </dgm:pt>
    <dgm:pt modelId="{320ACD4E-A5D3-437D-B56D-1F863EF483C0}" type="pres">
      <dgm:prSet presAssocID="{3BBBEDAF-3BAF-4ECA-BFA9-46CFC0E15BA5}" presName="hierChild4" presStyleCnt="0"/>
      <dgm:spPr/>
    </dgm:pt>
    <dgm:pt modelId="{A0F8045C-D01B-47F3-B1F9-901535084896}" type="pres">
      <dgm:prSet presAssocID="{3BBBEDAF-3BAF-4ECA-BFA9-46CFC0E15BA5}" presName="hierChild5" presStyleCnt="0"/>
      <dgm:spPr/>
    </dgm:pt>
    <dgm:pt modelId="{6B175AFC-0094-4A41-811D-8D88078342F9}" type="pres">
      <dgm:prSet presAssocID="{7B5DCBCF-DCE7-4CD2-B5F4-88DE27C661F6}" presName="hierChild3" presStyleCnt="0"/>
      <dgm:spPr/>
    </dgm:pt>
  </dgm:ptLst>
  <dgm:cxnLst>
    <dgm:cxn modelId="{CC80D003-B092-4D66-BAE9-71FD0A595DE5}" srcId="{EFAC24D0-AB63-4F80-A24F-B3A9983C5FF3}" destId="{7B5DCBCF-DCE7-4CD2-B5F4-88DE27C661F6}" srcOrd="0" destOrd="0" parTransId="{4593123D-C82D-45C0-B681-DC733A0D26D1}" sibTransId="{672DF3AB-9BBC-4B20-BD95-C38673E19402}"/>
    <dgm:cxn modelId="{7515F514-C143-4637-A297-5F75B021FD31}" type="presOf" srcId="{E1F47ED4-9FAF-4D65-A3A5-293CF2FB780C}" destId="{2F631556-2B9A-4701-9279-D6BD5C1BDD5D}" srcOrd="0" destOrd="0" presId="urn:microsoft.com/office/officeart/2005/8/layout/orgChart1"/>
    <dgm:cxn modelId="{A051603F-FA8E-4ECA-9837-0B2EF0AF9E5D}" type="presOf" srcId="{EFAC24D0-AB63-4F80-A24F-B3A9983C5FF3}" destId="{A4525EA4-78DD-4611-95BA-903C8DD980FE}" srcOrd="0" destOrd="0" presId="urn:microsoft.com/office/officeart/2005/8/layout/orgChart1"/>
    <dgm:cxn modelId="{BD9E425D-F63C-4DA1-9021-A6402261540F}" type="presOf" srcId="{7B5DCBCF-DCE7-4CD2-B5F4-88DE27C661F6}" destId="{321557A4-F263-4C40-9CAC-C98B86805A5A}" srcOrd="0" destOrd="0" presId="urn:microsoft.com/office/officeart/2005/8/layout/orgChart1"/>
    <dgm:cxn modelId="{E5E64848-2425-4CC9-9D38-F01ADAEBA8C6}" type="presOf" srcId="{724EA03E-D7AA-49F2-ACF5-633575013B66}" destId="{584EC4D6-D6AE-412E-8013-05F5463DBAC0}" srcOrd="1" destOrd="0" presId="urn:microsoft.com/office/officeart/2005/8/layout/orgChart1"/>
    <dgm:cxn modelId="{2B9AE815-84A3-4E9D-81DA-7BA049F4DA05}" srcId="{7B5DCBCF-DCE7-4CD2-B5F4-88DE27C661F6}" destId="{4D48413B-A3D9-49D6-B285-515E00340901}" srcOrd="0" destOrd="0" parTransId="{683B0C94-FD85-414F-B713-7BD514DAEB95}" sibTransId="{8C570ACE-3AE1-4A55-8C2D-3204E78426B2}"/>
    <dgm:cxn modelId="{397B8B6C-4CB5-407D-BC2E-D0BB386990CC}" type="presOf" srcId="{724EA03E-D7AA-49F2-ACF5-633575013B66}" destId="{37948BED-7F5E-4E10-B982-FC64D6F3876A}" srcOrd="0" destOrd="0" presId="urn:microsoft.com/office/officeart/2005/8/layout/orgChart1"/>
    <dgm:cxn modelId="{DADE44CB-1D43-4224-B2B5-BA59ED9701BA}" type="presOf" srcId="{BBAD9F86-2F49-417B-8656-C38C2120583A}" destId="{40C48829-EC82-497E-B8FB-0E6463BA2269}" srcOrd="0" destOrd="0" presId="urn:microsoft.com/office/officeart/2005/8/layout/orgChart1"/>
    <dgm:cxn modelId="{B52B7B61-2A24-4262-A407-E1545F7118FA}" type="presOf" srcId="{3E527C22-B461-422E-A08D-6A7E63C1BD3A}" destId="{FC8AACFF-9F4D-4BAB-A534-30DA33DC2833}" srcOrd="0" destOrd="0" presId="urn:microsoft.com/office/officeart/2005/8/layout/orgChart1"/>
    <dgm:cxn modelId="{403B5AEA-26B6-4264-A69D-2E724C6FCC6A}" type="presOf" srcId="{4D48413B-A3D9-49D6-B285-515E00340901}" destId="{607AB6BE-CBF1-440B-B998-8A723041CFA9}" srcOrd="1" destOrd="0" presId="urn:microsoft.com/office/officeart/2005/8/layout/orgChart1"/>
    <dgm:cxn modelId="{5321C624-69BD-45A7-9499-E536457C9F93}" srcId="{7B5DCBCF-DCE7-4CD2-B5F4-88DE27C661F6}" destId="{0D5AC7E9-27C7-4953-A5B5-94B673611C56}" srcOrd="1" destOrd="0" parTransId="{3E527C22-B461-422E-A08D-6A7E63C1BD3A}" sibTransId="{CCADB245-06AE-4A74-8F46-57692F92F5DE}"/>
    <dgm:cxn modelId="{0DB801BE-C841-4EE1-8FFA-F00D1710D584}" type="presOf" srcId="{3BBBEDAF-3BAF-4ECA-BFA9-46CFC0E15BA5}" destId="{33A8B1DC-A20F-4E8A-AF80-22E7517E1880}" srcOrd="1" destOrd="0" presId="urn:microsoft.com/office/officeart/2005/8/layout/orgChart1"/>
    <dgm:cxn modelId="{7227EC8C-BFCE-494B-B720-D90E357D6393}" srcId="{7B5DCBCF-DCE7-4CD2-B5F4-88DE27C661F6}" destId="{3BBBEDAF-3BAF-4ECA-BFA9-46CFC0E15BA5}" srcOrd="3" destOrd="0" parTransId="{BBAD9F86-2F49-417B-8656-C38C2120583A}" sibTransId="{1AF1533B-6F56-48F5-836B-D4EC4EBC327E}"/>
    <dgm:cxn modelId="{3A43C00E-1DD1-4206-9954-5E9897E20905}" type="presOf" srcId="{3BBBEDAF-3BAF-4ECA-BFA9-46CFC0E15BA5}" destId="{14331BE3-4B1E-4479-B5FB-ECC2A2BDC4F8}" srcOrd="0" destOrd="0" presId="urn:microsoft.com/office/officeart/2005/8/layout/orgChart1"/>
    <dgm:cxn modelId="{5C1535B6-1EA7-4034-8D1A-DFFB707F361F}" type="presOf" srcId="{0D5AC7E9-27C7-4953-A5B5-94B673611C56}" destId="{2146A2C6-1CE1-43CE-ADA6-BBC5E77009F7}" srcOrd="0" destOrd="0" presId="urn:microsoft.com/office/officeart/2005/8/layout/orgChart1"/>
    <dgm:cxn modelId="{0F9639C5-15F8-42BB-ABB2-13890FE2CEDA}" type="presOf" srcId="{7B5DCBCF-DCE7-4CD2-B5F4-88DE27C661F6}" destId="{2BC17767-8121-44B1-8B7C-776FEDDE9B4B}" srcOrd="1" destOrd="0" presId="urn:microsoft.com/office/officeart/2005/8/layout/orgChart1"/>
    <dgm:cxn modelId="{E2C13C80-5A53-46C4-9334-C7FA3C162F74}" type="presOf" srcId="{683B0C94-FD85-414F-B713-7BD514DAEB95}" destId="{A0C5ACE0-9BD3-40F2-A7D5-6B66851C38C8}" srcOrd="0" destOrd="0" presId="urn:microsoft.com/office/officeart/2005/8/layout/orgChart1"/>
    <dgm:cxn modelId="{03E5AA82-D2CA-4DA3-A062-E4C763DC821A}" type="presOf" srcId="{0D5AC7E9-27C7-4953-A5B5-94B673611C56}" destId="{698D5FB1-4F5A-4DAE-B1AC-1BE58DB8417D}" srcOrd="1" destOrd="0" presId="urn:microsoft.com/office/officeart/2005/8/layout/orgChart1"/>
    <dgm:cxn modelId="{47912DB4-8C07-44E3-BACD-0D45F9790CC5}" type="presOf" srcId="{4D48413B-A3D9-49D6-B285-515E00340901}" destId="{AA758F57-884A-403E-8E40-6DC96A0571C3}" srcOrd="0" destOrd="0" presId="urn:microsoft.com/office/officeart/2005/8/layout/orgChart1"/>
    <dgm:cxn modelId="{3073232E-8EFB-4C7E-B430-E2AE7F56A602}" srcId="{7B5DCBCF-DCE7-4CD2-B5F4-88DE27C661F6}" destId="{724EA03E-D7AA-49F2-ACF5-633575013B66}" srcOrd="2" destOrd="0" parTransId="{E1F47ED4-9FAF-4D65-A3A5-293CF2FB780C}" sibTransId="{6D33614A-4203-4842-8120-A840A415CCB7}"/>
    <dgm:cxn modelId="{4BBBBFB6-5529-4D04-A60F-636453647DD0}" type="presParOf" srcId="{A4525EA4-78DD-4611-95BA-903C8DD980FE}" destId="{A591F7C6-684D-47D0-ABC0-5CEC12BBCA42}" srcOrd="0" destOrd="0" presId="urn:microsoft.com/office/officeart/2005/8/layout/orgChart1"/>
    <dgm:cxn modelId="{3584B0AE-F8AE-40EA-9325-C55B912B6388}" type="presParOf" srcId="{A591F7C6-684D-47D0-ABC0-5CEC12BBCA42}" destId="{106B058A-1A16-407E-862A-C06CA20799E0}" srcOrd="0" destOrd="0" presId="urn:microsoft.com/office/officeart/2005/8/layout/orgChart1"/>
    <dgm:cxn modelId="{CC77050E-F8AE-4A7C-A73C-93589A2923D9}" type="presParOf" srcId="{106B058A-1A16-407E-862A-C06CA20799E0}" destId="{321557A4-F263-4C40-9CAC-C98B86805A5A}" srcOrd="0" destOrd="0" presId="urn:microsoft.com/office/officeart/2005/8/layout/orgChart1"/>
    <dgm:cxn modelId="{CCF7A64C-E9C7-4B21-A93D-A558981E8073}" type="presParOf" srcId="{106B058A-1A16-407E-862A-C06CA20799E0}" destId="{2BC17767-8121-44B1-8B7C-776FEDDE9B4B}" srcOrd="1" destOrd="0" presId="urn:microsoft.com/office/officeart/2005/8/layout/orgChart1"/>
    <dgm:cxn modelId="{2F61C38D-181C-4F6E-B1F4-2B6CB59EC8F3}" type="presParOf" srcId="{A591F7C6-684D-47D0-ABC0-5CEC12BBCA42}" destId="{65476671-3C2B-49FD-A662-C40042A7A38B}" srcOrd="1" destOrd="0" presId="urn:microsoft.com/office/officeart/2005/8/layout/orgChart1"/>
    <dgm:cxn modelId="{30BDC1C7-EA0B-4F57-9DA4-887F6973475B}" type="presParOf" srcId="{65476671-3C2B-49FD-A662-C40042A7A38B}" destId="{A0C5ACE0-9BD3-40F2-A7D5-6B66851C38C8}" srcOrd="0" destOrd="0" presId="urn:microsoft.com/office/officeart/2005/8/layout/orgChart1"/>
    <dgm:cxn modelId="{F011581A-F96F-4B59-8C61-20A06C9429E6}" type="presParOf" srcId="{65476671-3C2B-49FD-A662-C40042A7A38B}" destId="{6A204A9B-29A3-4BD6-A115-4818B6B1AA94}" srcOrd="1" destOrd="0" presId="urn:microsoft.com/office/officeart/2005/8/layout/orgChart1"/>
    <dgm:cxn modelId="{89563032-6719-4440-A32A-C8C7B20D5A91}" type="presParOf" srcId="{6A204A9B-29A3-4BD6-A115-4818B6B1AA94}" destId="{4A4451DD-17D9-4E23-A41A-8B273623A6F1}" srcOrd="0" destOrd="0" presId="urn:microsoft.com/office/officeart/2005/8/layout/orgChart1"/>
    <dgm:cxn modelId="{D1DF108D-B4EE-43F1-B21A-02745307DBAF}" type="presParOf" srcId="{4A4451DD-17D9-4E23-A41A-8B273623A6F1}" destId="{AA758F57-884A-403E-8E40-6DC96A0571C3}" srcOrd="0" destOrd="0" presId="urn:microsoft.com/office/officeart/2005/8/layout/orgChart1"/>
    <dgm:cxn modelId="{A6B219CD-93EF-416C-9B4D-D9C3316F6519}" type="presParOf" srcId="{4A4451DD-17D9-4E23-A41A-8B273623A6F1}" destId="{607AB6BE-CBF1-440B-B998-8A723041CFA9}" srcOrd="1" destOrd="0" presId="urn:microsoft.com/office/officeart/2005/8/layout/orgChart1"/>
    <dgm:cxn modelId="{D4E37CF7-6248-45AA-A450-BB3515A3BD79}" type="presParOf" srcId="{6A204A9B-29A3-4BD6-A115-4818B6B1AA94}" destId="{A947BB7B-906E-4BD4-BCAB-DF04148103FF}" srcOrd="1" destOrd="0" presId="urn:microsoft.com/office/officeart/2005/8/layout/orgChart1"/>
    <dgm:cxn modelId="{99AC7CA8-7CF2-4036-92AE-C6F6AD761B86}" type="presParOf" srcId="{6A204A9B-29A3-4BD6-A115-4818B6B1AA94}" destId="{08C3A51B-1DEF-4D15-815F-BCB0C21796FC}" srcOrd="2" destOrd="0" presId="urn:microsoft.com/office/officeart/2005/8/layout/orgChart1"/>
    <dgm:cxn modelId="{E001487B-98A5-46AD-B473-E50D231059F8}" type="presParOf" srcId="{65476671-3C2B-49FD-A662-C40042A7A38B}" destId="{FC8AACFF-9F4D-4BAB-A534-30DA33DC2833}" srcOrd="2" destOrd="0" presId="urn:microsoft.com/office/officeart/2005/8/layout/orgChart1"/>
    <dgm:cxn modelId="{5D296008-C60A-41C8-9220-2DACBAA05806}" type="presParOf" srcId="{65476671-3C2B-49FD-A662-C40042A7A38B}" destId="{1212CE14-332E-4614-9ACD-9D615DE8D217}" srcOrd="3" destOrd="0" presId="urn:microsoft.com/office/officeart/2005/8/layout/orgChart1"/>
    <dgm:cxn modelId="{95072691-F0AC-4258-88FA-F83199338F27}" type="presParOf" srcId="{1212CE14-332E-4614-9ACD-9D615DE8D217}" destId="{FFE30B75-3181-4D25-9738-B2117B79D896}" srcOrd="0" destOrd="0" presId="urn:microsoft.com/office/officeart/2005/8/layout/orgChart1"/>
    <dgm:cxn modelId="{AC8C91F1-F90D-49EF-AB35-241D1F1D215E}" type="presParOf" srcId="{FFE30B75-3181-4D25-9738-B2117B79D896}" destId="{2146A2C6-1CE1-43CE-ADA6-BBC5E77009F7}" srcOrd="0" destOrd="0" presId="urn:microsoft.com/office/officeart/2005/8/layout/orgChart1"/>
    <dgm:cxn modelId="{680DB306-58D1-4BC2-A400-6D2159088945}" type="presParOf" srcId="{FFE30B75-3181-4D25-9738-B2117B79D896}" destId="{698D5FB1-4F5A-4DAE-B1AC-1BE58DB8417D}" srcOrd="1" destOrd="0" presId="urn:microsoft.com/office/officeart/2005/8/layout/orgChart1"/>
    <dgm:cxn modelId="{25D4E78D-6956-467F-90B4-3556E6D6853F}" type="presParOf" srcId="{1212CE14-332E-4614-9ACD-9D615DE8D217}" destId="{22D37939-DFBE-4602-A06F-9A79F74564F0}" srcOrd="1" destOrd="0" presId="urn:microsoft.com/office/officeart/2005/8/layout/orgChart1"/>
    <dgm:cxn modelId="{3916FF92-5EDB-460E-9673-8BA2D2F3820F}" type="presParOf" srcId="{1212CE14-332E-4614-9ACD-9D615DE8D217}" destId="{79B4BE4D-7C57-4409-BDC5-F5AFB29535FA}" srcOrd="2" destOrd="0" presId="urn:microsoft.com/office/officeart/2005/8/layout/orgChart1"/>
    <dgm:cxn modelId="{7B540117-9223-447D-8F9E-FF85BDE6A7AC}" type="presParOf" srcId="{65476671-3C2B-49FD-A662-C40042A7A38B}" destId="{2F631556-2B9A-4701-9279-D6BD5C1BDD5D}" srcOrd="4" destOrd="0" presId="urn:microsoft.com/office/officeart/2005/8/layout/orgChart1"/>
    <dgm:cxn modelId="{5A3CEA44-71C6-4467-97DA-35E6BDDED655}" type="presParOf" srcId="{65476671-3C2B-49FD-A662-C40042A7A38B}" destId="{83540D6F-FCEB-451E-9A7D-680004A3BC12}" srcOrd="5" destOrd="0" presId="urn:microsoft.com/office/officeart/2005/8/layout/orgChart1"/>
    <dgm:cxn modelId="{5F506736-CD9E-415A-B1D9-EF1D18CA4870}" type="presParOf" srcId="{83540D6F-FCEB-451E-9A7D-680004A3BC12}" destId="{90813FF4-9DDF-4603-96AB-52919D95A33B}" srcOrd="0" destOrd="0" presId="urn:microsoft.com/office/officeart/2005/8/layout/orgChart1"/>
    <dgm:cxn modelId="{5EB14318-1A30-4D8E-87E0-068C56A897D7}" type="presParOf" srcId="{90813FF4-9DDF-4603-96AB-52919D95A33B}" destId="{37948BED-7F5E-4E10-B982-FC64D6F3876A}" srcOrd="0" destOrd="0" presId="urn:microsoft.com/office/officeart/2005/8/layout/orgChart1"/>
    <dgm:cxn modelId="{911C4789-3CF5-4E5B-BEF6-D37B63E36B0D}" type="presParOf" srcId="{90813FF4-9DDF-4603-96AB-52919D95A33B}" destId="{584EC4D6-D6AE-412E-8013-05F5463DBAC0}" srcOrd="1" destOrd="0" presId="urn:microsoft.com/office/officeart/2005/8/layout/orgChart1"/>
    <dgm:cxn modelId="{39AA45EE-3E47-4909-95D6-5CE85C56F96B}" type="presParOf" srcId="{83540D6F-FCEB-451E-9A7D-680004A3BC12}" destId="{071F67F0-C1ED-4E5F-818A-0ED7D7AFA7A3}" srcOrd="1" destOrd="0" presId="urn:microsoft.com/office/officeart/2005/8/layout/orgChart1"/>
    <dgm:cxn modelId="{6AE8812C-BEC4-45E7-94E4-274EB9B5B790}" type="presParOf" srcId="{83540D6F-FCEB-451E-9A7D-680004A3BC12}" destId="{64462685-5154-4FE6-94CF-3ACDB72834B9}" srcOrd="2" destOrd="0" presId="urn:microsoft.com/office/officeart/2005/8/layout/orgChart1"/>
    <dgm:cxn modelId="{70810C5B-1302-4BE4-95E9-305F3C1FE1DA}" type="presParOf" srcId="{65476671-3C2B-49FD-A662-C40042A7A38B}" destId="{40C48829-EC82-497E-B8FB-0E6463BA2269}" srcOrd="6" destOrd="0" presId="urn:microsoft.com/office/officeart/2005/8/layout/orgChart1"/>
    <dgm:cxn modelId="{FC0F64FF-9280-4B01-9D34-526E90FC51D8}" type="presParOf" srcId="{65476671-3C2B-49FD-A662-C40042A7A38B}" destId="{44572FFB-C097-4AB9-ABEF-1BF955AA9389}" srcOrd="7" destOrd="0" presId="urn:microsoft.com/office/officeart/2005/8/layout/orgChart1"/>
    <dgm:cxn modelId="{81A086D7-F68D-4A3A-BA0C-1BCF17FABAD3}" type="presParOf" srcId="{44572FFB-C097-4AB9-ABEF-1BF955AA9389}" destId="{74465E4E-BCBE-4764-A872-51B57840D92C}" srcOrd="0" destOrd="0" presId="urn:microsoft.com/office/officeart/2005/8/layout/orgChart1"/>
    <dgm:cxn modelId="{DD9304D4-E18F-46DF-A4F0-0C353CDCB4AC}" type="presParOf" srcId="{74465E4E-BCBE-4764-A872-51B57840D92C}" destId="{14331BE3-4B1E-4479-B5FB-ECC2A2BDC4F8}" srcOrd="0" destOrd="0" presId="urn:microsoft.com/office/officeart/2005/8/layout/orgChart1"/>
    <dgm:cxn modelId="{C218A814-6C01-4FD3-8504-761EAB8DAC81}" type="presParOf" srcId="{74465E4E-BCBE-4764-A872-51B57840D92C}" destId="{33A8B1DC-A20F-4E8A-AF80-22E7517E1880}" srcOrd="1" destOrd="0" presId="urn:microsoft.com/office/officeart/2005/8/layout/orgChart1"/>
    <dgm:cxn modelId="{782E1BA1-2A28-46C2-8BB1-33ABBDBC2B17}" type="presParOf" srcId="{44572FFB-C097-4AB9-ABEF-1BF955AA9389}" destId="{320ACD4E-A5D3-437D-B56D-1F863EF483C0}" srcOrd="1" destOrd="0" presId="urn:microsoft.com/office/officeart/2005/8/layout/orgChart1"/>
    <dgm:cxn modelId="{E49872F7-D2F6-4A24-BBFE-3A02547EE8F8}" type="presParOf" srcId="{44572FFB-C097-4AB9-ABEF-1BF955AA9389}" destId="{A0F8045C-D01B-47F3-B1F9-901535084896}" srcOrd="2" destOrd="0" presId="urn:microsoft.com/office/officeart/2005/8/layout/orgChart1"/>
    <dgm:cxn modelId="{E6719F1D-84A6-400F-8422-DC3E3E3610EC}" type="presParOf" srcId="{A591F7C6-684D-47D0-ABC0-5CEC12BBCA42}" destId="{6B175AFC-0094-4A41-811D-8D88078342F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3D5AD4-BA0F-4AC0-9F2E-AA04B1F12BA1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4E095940-67D1-4919-8986-376E7464260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lgerian" pitchFamily="82" charset="0"/>
              <a:cs typeface="Arial" charset="0"/>
            </a:rPr>
            <a:t>ТИПЫ</a:t>
          </a:r>
        </a:p>
      </dgm:t>
    </dgm:pt>
    <dgm:pt modelId="{4456270C-21E2-4127-A4BD-F9ADB36EB996}" type="parTrans" cxnId="{BF11BD65-E360-4CE9-B13F-FD67BE33BE4B}">
      <dgm:prSet/>
      <dgm:spPr/>
    </dgm:pt>
    <dgm:pt modelId="{F8B28A43-70A6-4993-B432-6E584B041BF8}" type="sibTrans" cxnId="{BF11BD65-E360-4CE9-B13F-FD67BE33BE4B}">
      <dgm:prSet/>
      <dgm:spPr/>
    </dgm:pt>
    <dgm:pt modelId="{48319646-1576-4220-9010-BCC32A7AEA5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СЛОВЕСТНО-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ЛОГИЧЕСКИЕ</a:t>
          </a:r>
        </a:p>
      </dgm:t>
    </dgm:pt>
    <dgm:pt modelId="{443EF96B-28FB-4928-AFB5-84D8B64F0BFD}" type="parTrans" cxnId="{61ED43D8-B7A4-45AC-9D46-8FD34E2AB9FE}">
      <dgm:prSet/>
      <dgm:spPr/>
      <dgm:t>
        <a:bodyPr/>
        <a:lstStyle/>
        <a:p>
          <a:endParaRPr lang="ru-RU"/>
        </a:p>
      </dgm:t>
    </dgm:pt>
    <dgm:pt modelId="{861C837B-3E40-4457-AC7D-77A82010F233}" type="sibTrans" cxnId="{61ED43D8-B7A4-45AC-9D46-8FD34E2AB9FE}">
      <dgm:prSet/>
      <dgm:spPr/>
    </dgm:pt>
    <dgm:pt modelId="{047AAA04-54DA-48B0-BEC6-365709A418E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ОБРАЗНО-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ХУДОЖЕСТВЕННЫЕ</a:t>
          </a:r>
        </a:p>
      </dgm:t>
    </dgm:pt>
    <dgm:pt modelId="{26CAB30F-AC4E-49F5-BE54-F067BCE0447C}" type="parTrans" cxnId="{6271A7A5-290E-4DCA-881F-95E9BB991513}">
      <dgm:prSet/>
      <dgm:spPr/>
      <dgm:t>
        <a:bodyPr/>
        <a:lstStyle/>
        <a:p>
          <a:endParaRPr lang="ru-RU"/>
        </a:p>
      </dgm:t>
    </dgm:pt>
    <dgm:pt modelId="{65FFB3AC-D5B7-46FC-B66B-E258EA966CD8}" type="sibTrans" cxnId="{6271A7A5-290E-4DCA-881F-95E9BB991513}">
      <dgm:prSet/>
      <dgm:spPr/>
    </dgm:pt>
    <dgm:pt modelId="{43A698A5-093F-485B-AD7C-10790BD6E8A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ТРУДОВЫЕ</a:t>
          </a:r>
        </a:p>
      </dgm:t>
    </dgm:pt>
    <dgm:pt modelId="{AE9B408E-089B-4916-8DBA-CBDFDF7F898D}" type="parTrans" cxnId="{7F99209F-A1B4-49F3-83D0-239D347A9413}">
      <dgm:prSet/>
      <dgm:spPr/>
      <dgm:t>
        <a:bodyPr/>
        <a:lstStyle/>
        <a:p>
          <a:endParaRPr lang="ru-RU"/>
        </a:p>
      </dgm:t>
    </dgm:pt>
    <dgm:pt modelId="{F87DB931-6E09-4329-A5D3-3839BAED6A99}" type="sibTrans" cxnId="{7F99209F-A1B4-49F3-83D0-239D347A9413}">
      <dgm:prSet/>
      <dgm:spPr/>
    </dgm:pt>
    <dgm:pt modelId="{55F38491-036B-451E-8F3C-9084842CDC1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ИГРОВЫЕ</a:t>
          </a:r>
        </a:p>
      </dgm:t>
    </dgm:pt>
    <dgm:pt modelId="{20587D3C-973A-437D-BDCF-9D3B9A6CF4C9}" type="parTrans" cxnId="{19ADED4D-71D2-4292-8364-0EDFB80FEF16}">
      <dgm:prSet/>
      <dgm:spPr/>
      <dgm:t>
        <a:bodyPr/>
        <a:lstStyle/>
        <a:p>
          <a:endParaRPr lang="ru-RU"/>
        </a:p>
      </dgm:t>
    </dgm:pt>
    <dgm:pt modelId="{22A56BAE-D205-415B-BDFB-6572664A2915}" type="sibTrans" cxnId="{19ADED4D-71D2-4292-8364-0EDFB80FEF16}">
      <dgm:prSet/>
      <dgm:spPr/>
    </dgm:pt>
    <dgm:pt modelId="{B4BE8B34-400D-442C-9ADB-E4AD0CD0661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ПСИХОЛОГИЧЕСКИЕ</a:t>
          </a:r>
        </a:p>
      </dgm:t>
    </dgm:pt>
    <dgm:pt modelId="{7C929AF7-F7AA-419A-BA14-5542EB357679}" type="parTrans" cxnId="{9CF81BDB-9C76-4F06-B8BA-8138AADA0EB9}">
      <dgm:prSet/>
      <dgm:spPr/>
      <dgm:t>
        <a:bodyPr/>
        <a:lstStyle/>
        <a:p>
          <a:endParaRPr lang="ru-RU"/>
        </a:p>
      </dgm:t>
    </dgm:pt>
    <dgm:pt modelId="{DD23818B-719E-48AC-9C22-C6C00AD7D9AC}" type="sibTrans" cxnId="{9CF81BDB-9C76-4F06-B8BA-8138AADA0EB9}">
      <dgm:prSet/>
      <dgm:spPr/>
    </dgm:pt>
    <dgm:pt modelId="{EE03FC95-D74D-4ADD-92EA-5BDAE3C19145}" type="pres">
      <dgm:prSet presAssocID="{973D5AD4-BA0F-4AC0-9F2E-AA04B1F12BA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DE0848C-8806-4552-B330-B6E6FF54F372}" type="pres">
      <dgm:prSet presAssocID="{4E095940-67D1-4919-8986-376E7464260A}" presName="centerShape" presStyleLbl="node0" presStyleIdx="0" presStyleCnt="1"/>
      <dgm:spPr/>
      <dgm:t>
        <a:bodyPr/>
        <a:lstStyle/>
        <a:p>
          <a:endParaRPr lang="ru-RU"/>
        </a:p>
      </dgm:t>
    </dgm:pt>
    <dgm:pt modelId="{E941C913-61DF-4D10-96DA-AEAD2D1BC4E6}" type="pres">
      <dgm:prSet presAssocID="{443EF96B-28FB-4928-AFB5-84D8B64F0BFD}" presName="Name9" presStyleLbl="parChTrans1D2" presStyleIdx="0" presStyleCnt="5"/>
      <dgm:spPr/>
      <dgm:t>
        <a:bodyPr/>
        <a:lstStyle/>
        <a:p>
          <a:endParaRPr lang="ru-RU"/>
        </a:p>
      </dgm:t>
    </dgm:pt>
    <dgm:pt modelId="{16C4526B-1AE9-4C63-94BB-2AFBF6D8541F}" type="pres">
      <dgm:prSet presAssocID="{443EF96B-28FB-4928-AFB5-84D8B64F0BFD}" presName="connTx" presStyleLbl="parChTrans1D2" presStyleIdx="0" presStyleCnt="5"/>
      <dgm:spPr/>
      <dgm:t>
        <a:bodyPr/>
        <a:lstStyle/>
        <a:p>
          <a:endParaRPr lang="ru-RU"/>
        </a:p>
      </dgm:t>
    </dgm:pt>
    <dgm:pt modelId="{5698DFA3-326B-4262-BC51-6F39FC855068}" type="pres">
      <dgm:prSet presAssocID="{48319646-1576-4220-9010-BCC32A7AEA5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0C0342-6ADC-413E-8D89-888DFE7B18E2}" type="pres">
      <dgm:prSet presAssocID="{26CAB30F-AC4E-49F5-BE54-F067BCE0447C}" presName="Name9" presStyleLbl="parChTrans1D2" presStyleIdx="1" presStyleCnt="5"/>
      <dgm:spPr/>
      <dgm:t>
        <a:bodyPr/>
        <a:lstStyle/>
        <a:p>
          <a:endParaRPr lang="ru-RU"/>
        </a:p>
      </dgm:t>
    </dgm:pt>
    <dgm:pt modelId="{3510DB5B-C960-473A-9E55-CA1A2CA6DE3E}" type="pres">
      <dgm:prSet presAssocID="{26CAB30F-AC4E-49F5-BE54-F067BCE0447C}" presName="connTx" presStyleLbl="parChTrans1D2" presStyleIdx="1" presStyleCnt="5"/>
      <dgm:spPr/>
      <dgm:t>
        <a:bodyPr/>
        <a:lstStyle/>
        <a:p>
          <a:endParaRPr lang="ru-RU"/>
        </a:p>
      </dgm:t>
    </dgm:pt>
    <dgm:pt modelId="{3666FCF6-5BF0-4773-BEA4-9E50C488FB51}" type="pres">
      <dgm:prSet presAssocID="{047AAA04-54DA-48B0-BEC6-365709A418E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386C65-A8A6-4CF0-B7A8-AE4094C34015}" type="pres">
      <dgm:prSet presAssocID="{AE9B408E-089B-4916-8DBA-CBDFDF7F898D}" presName="Name9" presStyleLbl="parChTrans1D2" presStyleIdx="2" presStyleCnt="5"/>
      <dgm:spPr/>
      <dgm:t>
        <a:bodyPr/>
        <a:lstStyle/>
        <a:p>
          <a:endParaRPr lang="ru-RU"/>
        </a:p>
      </dgm:t>
    </dgm:pt>
    <dgm:pt modelId="{CC139DA7-064F-47D8-AC0E-4A9289A957DD}" type="pres">
      <dgm:prSet presAssocID="{AE9B408E-089B-4916-8DBA-CBDFDF7F898D}" presName="connTx" presStyleLbl="parChTrans1D2" presStyleIdx="2" presStyleCnt="5"/>
      <dgm:spPr/>
      <dgm:t>
        <a:bodyPr/>
        <a:lstStyle/>
        <a:p>
          <a:endParaRPr lang="ru-RU"/>
        </a:p>
      </dgm:t>
    </dgm:pt>
    <dgm:pt modelId="{24F2F747-FF92-43FE-981F-73EE20879BFD}" type="pres">
      <dgm:prSet presAssocID="{43A698A5-093F-485B-AD7C-10790BD6E8A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CFDB03-3ACC-47BF-B309-D29BA627ACF6}" type="pres">
      <dgm:prSet presAssocID="{20587D3C-973A-437D-BDCF-9D3B9A6CF4C9}" presName="Name9" presStyleLbl="parChTrans1D2" presStyleIdx="3" presStyleCnt="5"/>
      <dgm:spPr/>
      <dgm:t>
        <a:bodyPr/>
        <a:lstStyle/>
        <a:p>
          <a:endParaRPr lang="ru-RU"/>
        </a:p>
      </dgm:t>
    </dgm:pt>
    <dgm:pt modelId="{569AEA46-6ED0-4013-AE05-B69B4B770DF2}" type="pres">
      <dgm:prSet presAssocID="{20587D3C-973A-437D-BDCF-9D3B9A6CF4C9}" presName="connTx" presStyleLbl="parChTrans1D2" presStyleIdx="3" presStyleCnt="5"/>
      <dgm:spPr/>
      <dgm:t>
        <a:bodyPr/>
        <a:lstStyle/>
        <a:p>
          <a:endParaRPr lang="ru-RU"/>
        </a:p>
      </dgm:t>
    </dgm:pt>
    <dgm:pt modelId="{974F6E4D-0150-4B91-A18E-FBF86A77B1C2}" type="pres">
      <dgm:prSet presAssocID="{55F38491-036B-451E-8F3C-9084842CDC1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72E192-2F31-4584-8622-F19FE6CC5633}" type="pres">
      <dgm:prSet presAssocID="{7C929AF7-F7AA-419A-BA14-5542EB357679}" presName="Name9" presStyleLbl="parChTrans1D2" presStyleIdx="4" presStyleCnt="5"/>
      <dgm:spPr/>
      <dgm:t>
        <a:bodyPr/>
        <a:lstStyle/>
        <a:p>
          <a:endParaRPr lang="ru-RU"/>
        </a:p>
      </dgm:t>
    </dgm:pt>
    <dgm:pt modelId="{18435FD8-AEA7-4D54-A013-E94DE6227EA0}" type="pres">
      <dgm:prSet presAssocID="{7C929AF7-F7AA-419A-BA14-5542EB357679}" presName="connTx" presStyleLbl="parChTrans1D2" presStyleIdx="4" presStyleCnt="5"/>
      <dgm:spPr/>
      <dgm:t>
        <a:bodyPr/>
        <a:lstStyle/>
        <a:p>
          <a:endParaRPr lang="ru-RU"/>
        </a:p>
      </dgm:t>
    </dgm:pt>
    <dgm:pt modelId="{4BA5218F-0D58-449C-8CB0-42A903ACECE5}" type="pres">
      <dgm:prSet presAssocID="{B4BE8B34-400D-442C-9ADB-E4AD0CD0661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F0FADD-1FAE-4887-AFF2-2258E21934DE}" type="presOf" srcId="{AE9B408E-089B-4916-8DBA-CBDFDF7F898D}" destId="{CC139DA7-064F-47D8-AC0E-4A9289A957DD}" srcOrd="1" destOrd="0" presId="urn:microsoft.com/office/officeart/2005/8/layout/radial1"/>
    <dgm:cxn modelId="{0BDA0AE3-C37D-4579-BD5B-158E00703F5F}" type="presOf" srcId="{7C929AF7-F7AA-419A-BA14-5542EB357679}" destId="{BB72E192-2F31-4584-8622-F19FE6CC5633}" srcOrd="0" destOrd="0" presId="urn:microsoft.com/office/officeart/2005/8/layout/radial1"/>
    <dgm:cxn modelId="{6C0A028E-79AD-480F-BFCB-33CCA01089F4}" type="presOf" srcId="{20587D3C-973A-437D-BDCF-9D3B9A6CF4C9}" destId="{05CFDB03-3ACC-47BF-B309-D29BA627ACF6}" srcOrd="0" destOrd="0" presId="urn:microsoft.com/office/officeart/2005/8/layout/radial1"/>
    <dgm:cxn modelId="{FF081BD9-0510-4A5A-B7EE-8FA24B57BBCA}" type="presOf" srcId="{443EF96B-28FB-4928-AFB5-84D8B64F0BFD}" destId="{E941C913-61DF-4D10-96DA-AEAD2D1BC4E6}" srcOrd="0" destOrd="0" presId="urn:microsoft.com/office/officeart/2005/8/layout/radial1"/>
    <dgm:cxn modelId="{74F6D8D2-0820-48EE-98F8-6571645A3EC0}" type="presOf" srcId="{AE9B408E-089B-4916-8DBA-CBDFDF7F898D}" destId="{A5386C65-A8A6-4CF0-B7A8-AE4094C34015}" srcOrd="0" destOrd="0" presId="urn:microsoft.com/office/officeart/2005/8/layout/radial1"/>
    <dgm:cxn modelId="{EF0E3042-BBFF-47E0-A6E7-AD50D52C9852}" type="presOf" srcId="{55F38491-036B-451E-8F3C-9084842CDC17}" destId="{974F6E4D-0150-4B91-A18E-FBF86A77B1C2}" srcOrd="0" destOrd="0" presId="urn:microsoft.com/office/officeart/2005/8/layout/radial1"/>
    <dgm:cxn modelId="{8D51C8DE-ABD8-4081-A847-411883DC277E}" type="presOf" srcId="{973D5AD4-BA0F-4AC0-9F2E-AA04B1F12BA1}" destId="{EE03FC95-D74D-4ADD-92EA-5BDAE3C19145}" srcOrd="0" destOrd="0" presId="urn:microsoft.com/office/officeart/2005/8/layout/radial1"/>
    <dgm:cxn modelId="{798F484A-2DE8-41E6-A2D4-1D9D37717B84}" type="presOf" srcId="{047AAA04-54DA-48B0-BEC6-365709A418EF}" destId="{3666FCF6-5BF0-4773-BEA4-9E50C488FB51}" srcOrd="0" destOrd="0" presId="urn:microsoft.com/office/officeart/2005/8/layout/radial1"/>
    <dgm:cxn modelId="{19ADED4D-71D2-4292-8364-0EDFB80FEF16}" srcId="{4E095940-67D1-4919-8986-376E7464260A}" destId="{55F38491-036B-451E-8F3C-9084842CDC17}" srcOrd="3" destOrd="0" parTransId="{20587D3C-973A-437D-BDCF-9D3B9A6CF4C9}" sibTransId="{22A56BAE-D205-415B-BDFB-6572664A2915}"/>
    <dgm:cxn modelId="{5FDC7423-F49D-4443-A29F-D23DC5756764}" type="presOf" srcId="{48319646-1576-4220-9010-BCC32A7AEA5C}" destId="{5698DFA3-326B-4262-BC51-6F39FC855068}" srcOrd="0" destOrd="0" presId="urn:microsoft.com/office/officeart/2005/8/layout/radial1"/>
    <dgm:cxn modelId="{6457D26D-C8E0-461C-B485-3089AFA6E562}" type="presOf" srcId="{26CAB30F-AC4E-49F5-BE54-F067BCE0447C}" destId="{BB0C0342-6ADC-413E-8D89-888DFE7B18E2}" srcOrd="0" destOrd="0" presId="urn:microsoft.com/office/officeart/2005/8/layout/radial1"/>
    <dgm:cxn modelId="{FEF9C111-FD34-4AC9-98CF-7796A30C5ECE}" type="presOf" srcId="{7C929AF7-F7AA-419A-BA14-5542EB357679}" destId="{18435FD8-AEA7-4D54-A013-E94DE6227EA0}" srcOrd="1" destOrd="0" presId="urn:microsoft.com/office/officeart/2005/8/layout/radial1"/>
    <dgm:cxn modelId="{6271A7A5-290E-4DCA-881F-95E9BB991513}" srcId="{4E095940-67D1-4919-8986-376E7464260A}" destId="{047AAA04-54DA-48B0-BEC6-365709A418EF}" srcOrd="1" destOrd="0" parTransId="{26CAB30F-AC4E-49F5-BE54-F067BCE0447C}" sibTransId="{65FFB3AC-D5B7-46FC-B66B-E258EA966CD8}"/>
    <dgm:cxn modelId="{152D700E-901D-475A-B083-6505C9B386BA}" type="presOf" srcId="{B4BE8B34-400D-442C-9ADB-E4AD0CD06613}" destId="{4BA5218F-0D58-449C-8CB0-42A903ACECE5}" srcOrd="0" destOrd="0" presId="urn:microsoft.com/office/officeart/2005/8/layout/radial1"/>
    <dgm:cxn modelId="{7F0CEAFA-025F-4DA3-B323-5EAFB9F05F4E}" type="presOf" srcId="{443EF96B-28FB-4928-AFB5-84D8B64F0BFD}" destId="{16C4526B-1AE9-4C63-94BB-2AFBF6D8541F}" srcOrd="1" destOrd="0" presId="urn:microsoft.com/office/officeart/2005/8/layout/radial1"/>
    <dgm:cxn modelId="{A5C426CA-9361-4017-A417-83C15B39B0E0}" type="presOf" srcId="{4E095940-67D1-4919-8986-376E7464260A}" destId="{ADE0848C-8806-4552-B330-B6E6FF54F372}" srcOrd="0" destOrd="0" presId="urn:microsoft.com/office/officeart/2005/8/layout/radial1"/>
    <dgm:cxn modelId="{C983E793-9111-4CF1-9CF9-B27B9F453226}" type="presOf" srcId="{20587D3C-973A-437D-BDCF-9D3B9A6CF4C9}" destId="{569AEA46-6ED0-4013-AE05-B69B4B770DF2}" srcOrd="1" destOrd="0" presId="urn:microsoft.com/office/officeart/2005/8/layout/radial1"/>
    <dgm:cxn modelId="{BF11BD65-E360-4CE9-B13F-FD67BE33BE4B}" srcId="{973D5AD4-BA0F-4AC0-9F2E-AA04B1F12BA1}" destId="{4E095940-67D1-4919-8986-376E7464260A}" srcOrd="0" destOrd="0" parTransId="{4456270C-21E2-4127-A4BD-F9ADB36EB996}" sibTransId="{F8B28A43-70A6-4993-B432-6E584B041BF8}"/>
    <dgm:cxn modelId="{0BD2E4D1-E847-47FE-A3BA-0A73C16DD80A}" type="presOf" srcId="{26CAB30F-AC4E-49F5-BE54-F067BCE0447C}" destId="{3510DB5B-C960-473A-9E55-CA1A2CA6DE3E}" srcOrd="1" destOrd="0" presId="urn:microsoft.com/office/officeart/2005/8/layout/radial1"/>
    <dgm:cxn modelId="{7F99209F-A1B4-49F3-83D0-239D347A9413}" srcId="{4E095940-67D1-4919-8986-376E7464260A}" destId="{43A698A5-093F-485B-AD7C-10790BD6E8A2}" srcOrd="2" destOrd="0" parTransId="{AE9B408E-089B-4916-8DBA-CBDFDF7F898D}" sibTransId="{F87DB931-6E09-4329-A5D3-3839BAED6A99}"/>
    <dgm:cxn modelId="{E37B3383-0D26-4372-80A9-0A294D641504}" type="presOf" srcId="{43A698A5-093F-485B-AD7C-10790BD6E8A2}" destId="{24F2F747-FF92-43FE-981F-73EE20879BFD}" srcOrd="0" destOrd="0" presId="urn:microsoft.com/office/officeart/2005/8/layout/radial1"/>
    <dgm:cxn modelId="{9CF81BDB-9C76-4F06-B8BA-8138AADA0EB9}" srcId="{4E095940-67D1-4919-8986-376E7464260A}" destId="{B4BE8B34-400D-442C-9ADB-E4AD0CD06613}" srcOrd="4" destOrd="0" parTransId="{7C929AF7-F7AA-419A-BA14-5542EB357679}" sibTransId="{DD23818B-719E-48AC-9C22-C6C00AD7D9AC}"/>
    <dgm:cxn modelId="{61ED43D8-B7A4-45AC-9D46-8FD34E2AB9FE}" srcId="{4E095940-67D1-4919-8986-376E7464260A}" destId="{48319646-1576-4220-9010-BCC32A7AEA5C}" srcOrd="0" destOrd="0" parTransId="{443EF96B-28FB-4928-AFB5-84D8B64F0BFD}" sibTransId="{861C837B-3E40-4457-AC7D-77A82010F233}"/>
    <dgm:cxn modelId="{58FD15E0-D7A8-4BB3-BDCB-9272E76E8D08}" type="presParOf" srcId="{EE03FC95-D74D-4ADD-92EA-5BDAE3C19145}" destId="{ADE0848C-8806-4552-B330-B6E6FF54F372}" srcOrd="0" destOrd="0" presId="urn:microsoft.com/office/officeart/2005/8/layout/radial1"/>
    <dgm:cxn modelId="{7C55D640-8D25-496B-8772-0301121AECE2}" type="presParOf" srcId="{EE03FC95-D74D-4ADD-92EA-5BDAE3C19145}" destId="{E941C913-61DF-4D10-96DA-AEAD2D1BC4E6}" srcOrd="1" destOrd="0" presId="urn:microsoft.com/office/officeart/2005/8/layout/radial1"/>
    <dgm:cxn modelId="{DB58A805-3D5D-4107-9664-5C699DD014F3}" type="presParOf" srcId="{E941C913-61DF-4D10-96DA-AEAD2D1BC4E6}" destId="{16C4526B-1AE9-4C63-94BB-2AFBF6D8541F}" srcOrd="0" destOrd="0" presId="urn:microsoft.com/office/officeart/2005/8/layout/radial1"/>
    <dgm:cxn modelId="{0FAFD5BE-4289-433C-9CDD-1EC6069D27A9}" type="presParOf" srcId="{EE03FC95-D74D-4ADD-92EA-5BDAE3C19145}" destId="{5698DFA3-326B-4262-BC51-6F39FC855068}" srcOrd="2" destOrd="0" presId="urn:microsoft.com/office/officeart/2005/8/layout/radial1"/>
    <dgm:cxn modelId="{232F9E03-E719-4CDE-8D0E-4D0D6D650E45}" type="presParOf" srcId="{EE03FC95-D74D-4ADD-92EA-5BDAE3C19145}" destId="{BB0C0342-6ADC-413E-8D89-888DFE7B18E2}" srcOrd="3" destOrd="0" presId="urn:microsoft.com/office/officeart/2005/8/layout/radial1"/>
    <dgm:cxn modelId="{04F0800F-7F1E-4143-9973-B78AECC3F06C}" type="presParOf" srcId="{BB0C0342-6ADC-413E-8D89-888DFE7B18E2}" destId="{3510DB5B-C960-473A-9E55-CA1A2CA6DE3E}" srcOrd="0" destOrd="0" presId="urn:microsoft.com/office/officeart/2005/8/layout/radial1"/>
    <dgm:cxn modelId="{2012F90D-C377-4E6A-8118-8A22E8A9AD8A}" type="presParOf" srcId="{EE03FC95-D74D-4ADD-92EA-5BDAE3C19145}" destId="{3666FCF6-5BF0-4773-BEA4-9E50C488FB51}" srcOrd="4" destOrd="0" presId="urn:microsoft.com/office/officeart/2005/8/layout/radial1"/>
    <dgm:cxn modelId="{FDA8DBA7-49BA-4114-8248-0150B8C5CB98}" type="presParOf" srcId="{EE03FC95-D74D-4ADD-92EA-5BDAE3C19145}" destId="{A5386C65-A8A6-4CF0-B7A8-AE4094C34015}" srcOrd="5" destOrd="0" presId="urn:microsoft.com/office/officeart/2005/8/layout/radial1"/>
    <dgm:cxn modelId="{EF8CD1B3-525B-45F2-A1EE-DE73E0D64DB4}" type="presParOf" srcId="{A5386C65-A8A6-4CF0-B7A8-AE4094C34015}" destId="{CC139DA7-064F-47D8-AC0E-4A9289A957DD}" srcOrd="0" destOrd="0" presId="urn:microsoft.com/office/officeart/2005/8/layout/radial1"/>
    <dgm:cxn modelId="{3643CD3E-02AE-4D94-9EFA-2FDC6B0AE424}" type="presParOf" srcId="{EE03FC95-D74D-4ADD-92EA-5BDAE3C19145}" destId="{24F2F747-FF92-43FE-981F-73EE20879BFD}" srcOrd="6" destOrd="0" presId="urn:microsoft.com/office/officeart/2005/8/layout/radial1"/>
    <dgm:cxn modelId="{DF165B53-8B58-4C2D-811C-5A2C17E9D464}" type="presParOf" srcId="{EE03FC95-D74D-4ADD-92EA-5BDAE3C19145}" destId="{05CFDB03-3ACC-47BF-B309-D29BA627ACF6}" srcOrd="7" destOrd="0" presId="urn:microsoft.com/office/officeart/2005/8/layout/radial1"/>
    <dgm:cxn modelId="{540B2603-8BC4-4C6E-8CD6-3B681E0DC3BF}" type="presParOf" srcId="{05CFDB03-3ACC-47BF-B309-D29BA627ACF6}" destId="{569AEA46-6ED0-4013-AE05-B69B4B770DF2}" srcOrd="0" destOrd="0" presId="urn:microsoft.com/office/officeart/2005/8/layout/radial1"/>
    <dgm:cxn modelId="{624A01C4-EE62-42D6-881B-B8E974A219AF}" type="presParOf" srcId="{EE03FC95-D74D-4ADD-92EA-5BDAE3C19145}" destId="{974F6E4D-0150-4B91-A18E-FBF86A77B1C2}" srcOrd="8" destOrd="0" presId="urn:microsoft.com/office/officeart/2005/8/layout/radial1"/>
    <dgm:cxn modelId="{445D059F-F84C-41DD-A1A3-BED58B15ABC0}" type="presParOf" srcId="{EE03FC95-D74D-4ADD-92EA-5BDAE3C19145}" destId="{BB72E192-2F31-4584-8622-F19FE6CC5633}" srcOrd="9" destOrd="0" presId="urn:microsoft.com/office/officeart/2005/8/layout/radial1"/>
    <dgm:cxn modelId="{246278D5-06C4-437A-A0EC-E99DC0D65952}" type="presParOf" srcId="{BB72E192-2F31-4584-8622-F19FE6CC5633}" destId="{18435FD8-AEA7-4D54-A013-E94DE6227EA0}" srcOrd="0" destOrd="0" presId="urn:microsoft.com/office/officeart/2005/8/layout/radial1"/>
    <dgm:cxn modelId="{6A62EADE-130D-468E-8BCB-E5DF3D3B17AE}" type="presParOf" srcId="{EE03FC95-D74D-4ADD-92EA-5BDAE3C19145}" destId="{4BA5218F-0D58-449C-8CB0-42A903ACECE5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48829-EC82-497E-B8FB-0E6463BA2269}">
      <dsp:nvSpPr>
        <dsp:cNvPr id="0" name=""/>
        <dsp:cNvSpPr/>
      </dsp:nvSpPr>
      <dsp:spPr>
        <a:xfrm>
          <a:off x="2589212" y="2093277"/>
          <a:ext cx="2027887" cy="234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315"/>
              </a:lnTo>
              <a:lnTo>
                <a:pt x="2027887" y="117315"/>
              </a:lnTo>
              <a:lnTo>
                <a:pt x="2027887" y="2346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631556-2B9A-4701-9279-D6BD5C1BDD5D}">
      <dsp:nvSpPr>
        <dsp:cNvPr id="0" name=""/>
        <dsp:cNvSpPr/>
      </dsp:nvSpPr>
      <dsp:spPr>
        <a:xfrm>
          <a:off x="2589212" y="2093277"/>
          <a:ext cx="675962" cy="234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315"/>
              </a:lnTo>
              <a:lnTo>
                <a:pt x="675962" y="117315"/>
              </a:lnTo>
              <a:lnTo>
                <a:pt x="675962" y="2346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AACFF-9F4D-4BAB-A534-30DA33DC2833}">
      <dsp:nvSpPr>
        <dsp:cNvPr id="0" name=""/>
        <dsp:cNvSpPr/>
      </dsp:nvSpPr>
      <dsp:spPr>
        <a:xfrm>
          <a:off x="1913250" y="2093277"/>
          <a:ext cx="675962" cy="234631"/>
        </a:xfrm>
        <a:custGeom>
          <a:avLst/>
          <a:gdLst/>
          <a:ahLst/>
          <a:cxnLst/>
          <a:rect l="0" t="0" r="0" b="0"/>
          <a:pathLst>
            <a:path>
              <a:moveTo>
                <a:pt x="675962" y="0"/>
              </a:moveTo>
              <a:lnTo>
                <a:pt x="675962" y="117315"/>
              </a:lnTo>
              <a:lnTo>
                <a:pt x="0" y="117315"/>
              </a:lnTo>
              <a:lnTo>
                <a:pt x="0" y="2346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5ACE0-9BD3-40F2-A7D5-6B66851C38C8}">
      <dsp:nvSpPr>
        <dsp:cNvPr id="0" name=""/>
        <dsp:cNvSpPr/>
      </dsp:nvSpPr>
      <dsp:spPr>
        <a:xfrm>
          <a:off x="561325" y="2093277"/>
          <a:ext cx="2027887" cy="234631"/>
        </a:xfrm>
        <a:custGeom>
          <a:avLst/>
          <a:gdLst/>
          <a:ahLst/>
          <a:cxnLst/>
          <a:rect l="0" t="0" r="0" b="0"/>
          <a:pathLst>
            <a:path>
              <a:moveTo>
                <a:pt x="2027887" y="0"/>
              </a:moveTo>
              <a:lnTo>
                <a:pt x="2027887" y="117315"/>
              </a:lnTo>
              <a:lnTo>
                <a:pt x="0" y="117315"/>
              </a:lnTo>
              <a:lnTo>
                <a:pt x="0" y="2346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1557A4-F263-4C40-9CAC-C98B86805A5A}">
      <dsp:nvSpPr>
        <dsp:cNvPr id="0" name=""/>
        <dsp:cNvSpPr/>
      </dsp:nvSpPr>
      <dsp:spPr>
        <a:xfrm>
          <a:off x="2030565" y="1534631"/>
          <a:ext cx="1117293" cy="558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Структура </a:t>
          </a:r>
          <a:endParaRPr kumimoji="0" lang="en-US" sz="1100" b="1" i="0" u="none" strike="noStrike" kern="1200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совместного</a:t>
          </a:r>
          <a:endParaRPr kumimoji="0" lang="en-US" sz="1100" b="1" i="0" u="none" strike="noStrike" kern="1200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 взаимодействия</a:t>
          </a:r>
        </a:p>
      </dsp:txBody>
      <dsp:txXfrm>
        <a:off x="2030565" y="1534631"/>
        <a:ext cx="1117293" cy="558646"/>
      </dsp:txXfrm>
    </dsp:sp>
    <dsp:sp modelId="{AA758F57-884A-403E-8E40-6DC96A0571C3}">
      <dsp:nvSpPr>
        <dsp:cNvPr id="0" name=""/>
        <dsp:cNvSpPr/>
      </dsp:nvSpPr>
      <dsp:spPr>
        <a:xfrm>
          <a:off x="2678" y="2327909"/>
          <a:ext cx="1117293" cy="558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функции участников</a:t>
          </a:r>
        </a:p>
      </dsp:txBody>
      <dsp:txXfrm>
        <a:off x="2678" y="2327909"/>
        <a:ext cx="1117293" cy="558646"/>
      </dsp:txXfrm>
    </dsp:sp>
    <dsp:sp modelId="{2146A2C6-1CE1-43CE-ADA6-BBC5E77009F7}">
      <dsp:nvSpPr>
        <dsp:cNvPr id="0" name=""/>
        <dsp:cNvSpPr/>
      </dsp:nvSpPr>
      <dsp:spPr>
        <a:xfrm>
          <a:off x="1354603" y="2327909"/>
          <a:ext cx="1117293" cy="558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содержание</a:t>
          </a:r>
          <a:endParaRPr kumimoji="0" lang="en-US" sz="1100" b="1" i="0" u="none" strike="noStrike" kern="1200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 </a:t>
          </a:r>
        </a:p>
      </dsp:txBody>
      <dsp:txXfrm>
        <a:off x="1354603" y="2327909"/>
        <a:ext cx="1117293" cy="558646"/>
      </dsp:txXfrm>
    </dsp:sp>
    <dsp:sp modelId="{37948BED-7F5E-4E10-B982-FC64D6F3876A}">
      <dsp:nvSpPr>
        <dsp:cNvPr id="0" name=""/>
        <dsp:cNvSpPr/>
      </dsp:nvSpPr>
      <dsp:spPr>
        <a:xfrm>
          <a:off x="2706528" y="2327909"/>
          <a:ext cx="1117293" cy="558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методы и приемы </a:t>
          </a:r>
          <a:endParaRPr kumimoji="0" lang="en-US" sz="1100" b="1" i="0" u="none" strike="noStrike" kern="1200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</dsp:txBody>
      <dsp:txXfrm>
        <a:off x="2706528" y="2327909"/>
        <a:ext cx="1117293" cy="558646"/>
      </dsp:txXfrm>
    </dsp:sp>
    <dsp:sp modelId="{14331BE3-4B1E-4479-B5FB-ECC2A2BDC4F8}">
      <dsp:nvSpPr>
        <dsp:cNvPr id="0" name=""/>
        <dsp:cNvSpPr/>
      </dsp:nvSpPr>
      <dsp:spPr>
        <a:xfrm>
          <a:off x="4058453" y="2327909"/>
          <a:ext cx="1117293" cy="558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>
              <a:schemeClr val="tx2"/>
            </a:buClr>
            <a:buSzPct val="75000"/>
            <a:buFont typeface="Wingdings" pitchFamily="2" charset="2"/>
            <a:buNone/>
            <a:tabLst/>
          </a:pPr>
          <a:r>
            <a:rPr kumimoji="0" lang="ru-RU" sz="1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charset="0"/>
            </a:rPr>
            <a:t>порядок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1" lang="ru-RU" sz="1100" b="1" i="0" u="none" strike="noStrike" kern="1200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Arial" charset="0"/>
          </a:endParaRPr>
        </a:p>
      </dsp:txBody>
      <dsp:txXfrm>
        <a:off x="4058453" y="2327909"/>
        <a:ext cx="1117293" cy="5586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0848C-8806-4552-B330-B6E6FF54F372}">
      <dsp:nvSpPr>
        <dsp:cNvPr id="0" name=""/>
        <dsp:cNvSpPr/>
      </dsp:nvSpPr>
      <dsp:spPr>
        <a:xfrm>
          <a:off x="2555044" y="1880247"/>
          <a:ext cx="1443111" cy="14431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lgerian" pitchFamily="82" charset="0"/>
              <a:cs typeface="Arial" charset="0"/>
            </a:rPr>
            <a:t>ТИПЫ</a:t>
          </a:r>
        </a:p>
      </dsp:txBody>
      <dsp:txXfrm>
        <a:off x="2766383" y="2091586"/>
        <a:ext cx="1020433" cy="1020433"/>
      </dsp:txXfrm>
    </dsp:sp>
    <dsp:sp modelId="{E941C913-61DF-4D10-96DA-AEAD2D1BC4E6}">
      <dsp:nvSpPr>
        <dsp:cNvPr id="0" name=""/>
        <dsp:cNvSpPr/>
      </dsp:nvSpPr>
      <dsp:spPr>
        <a:xfrm rot="16200000">
          <a:off x="3059441" y="1643269"/>
          <a:ext cx="434316" cy="39638"/>
        </a:xfrm>
        <a:custGeom>
          <a:avLst/>
          <a:gdLst/>
          <a:ahLst/>
          <a:cxnLst/>
          <a:rect l="0" t="0" r="0" b="0"/>
          <a:pathLst>
            <a:path>
              <a:moveTo>
                <a:pt x="0" y="19819"/>
              </a:moveTo>
              <a:lnTo>
                <a:pt x="434316" y="19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65742" y="1652231"/>
        <a:ext cx="21715" cy="21715"/>
      </dsp:txXfrm>
    </dsp:sp>
    <dsp:sp modelId="{5698DFA3-326B-4262-BC51-6F39FC855068}">
      <dsp:nvSpPr>
        <dsp:cNvPr id="0" name=""/>
        <dsp:cNvSpPr/>
      </dsp:nvSpPr>
      <dsp:spPr>
        <a:xfrm>
          <a:off x="2555044" y="2818"/>
          <a:ext cx="1443111" cy="14431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СЛОВЕСТНО-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ЛОГИЧЕСКИЕ</a:t>
          </a:r>
        </a:p>
      </dsp:txBody>
      <dsp:txXfrm>
        <a:off x="2766383" y="214157"/>
        <a:ext cx="1020433" cy="1020433"/>
      </dsp:txXfrm>
    </dsp:sp>
    <dsp:sp modelId="{BB0C0342-6ADC-413E-8D89-888DFE7B18E2}">
      <dsp:nvSpPr>
        <dsp:cNvPr id="0" name=""/>
        <dsp:cNvSpPr/>
      </dsp:nvSpPr>
      <dsp:spPr>
        <a:xfrm rot="20520000">
          <a:off x="3952212" y="2291905"/>
          <a:ext cx="434316" cy="39638"/>
        </a:xfrm>
        <a:custGeom>
          <a:avLst/>
          <a:gdLst/>
          <a:ahLst/>
          <a:cxnLst/>
          <a:rect l="0" t="0" r="0" b="0"/>
          <a:pathLst>
            <a:path>
              <a:moveTo>
                <a:pt x="0" y="19819"/>
              </a:moveTo>
              <a:lnTo>
                <a:pt x="434316" y="19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58512" y="2300866"/>
        <a:ext cx="21715" cy="21715"/>
      </dsp:txXfrm>
    </dsp:sp>
    <dsp:sp modelId="{3666FCF6-5BF0-4773-BEA4-9E50C488FB51}">
      <dsp:nvSpPr>
        <dsp:cNvPr id="0" name=""/>
        <dsp:cNvSpPr/>
      </dsp:nvSpPr>
      <dsp:spPr>
        <a:xfrm>
          <a:off x="4340585" y="1300090"/>
          <a:ext cx="1443111" cy="14431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ОБРАЗНО-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ХУДОЖЕСТВЕННЫЕ</a:t>
          </a:r>
        </a:p>
      </dsp:txBody>
      <dsp:txXfrm>
        <a:off x="4551924" y="1511429"/>
        <a:ext cx="1020433" cy="1020433"/>
      </dsp:txXfrm>
    </dsp:sp>
    <dsp:sp modelId="{A5386C65-A8A6-4CF0-B7A8-AE4094C34015}">
      <dsp:nvSpPr>
        <dsp:cNvPr id="0" name=""/>
        <dsp:cNvSpPr/>
      </dsp:nvSpPr>
      <dsp:spPr>
        <a:xfrm rot="3240000">
          <a:off x="3611204" y="3341420"/>
          <a:ext cx="434316" cy="39638"/>
        </a:xfrm>
        <a:custGeom>
          <a:avLst/>
          <a:gdLst/>
          <a:ahLst/>
          <a:cxnLst/>
          <a:rect l="0" t="0" r="0" b="0"/>
          <a:pathLst>
            <a:path>
              <a:moveTo>
                <a:pt x="0" y="19819"/>
              </a:moveTo>
              <a:lnTo>
                <a:pt x="434316" y="19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17504" y="3350381"/>
        <a:ext cx="21715" cy="21715"/>
      </dsp:txXfrm>
    </dsp:sp>
    <dsp:sp modelId="{24F2F747-FF92-43FE-981F-73EE20879BFD}">
      <dsp:nvSpPr>
        <dsp:cNvPr id="0" name=""/>
        <dsp:cNvSpPr/>
      </dsp:nvSpPr>
      <dsp:spPr>
        <a:xfrm>
          <a:off x="3658569" y="3399119"/>
          <a:ext cx="1443111" cy="14431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ТРУДОВЫЕ</a:t>
          </a:r>
        </a:p>
      </dsp:txBody>
      <dsp:txXfrm>
        <a:off x="3869908" y="3610458"/>
        <a:ext cx="1020433" cy="1020433"/>
      </dsp:txXfrm>
    </dsp:sp>
    <dsp:sp modelId="{05CFDB03-3ACC-47BF-B309-D29BA627ACF6}">
      <dsp:nvSpPr>
        <dsp:cNvPr id="0" name=""/>
        <dsp:cNvSpPr/>
      </dsp:nvSpPr>
      <dsp:spPr>
        <a:xfrm rot="7560000">
          <a:off x="2507678" y="3341420"/>
          <a:ext cx="434316" cy="39638"/>
        </a:xfrm>
        <a:custGeom>
          <a:avLst/>
          <a:gdLst/>
          <a:ahLst/>
          <a:cxnLst/>
          <a:rect l="0" t="0" r="0" b="0"/>
          <a:pathLst>
            <a:path>
              <a:moveTo>
                <a:pt x="0" y="19819"/>
              </a:moveTo>
              <a:lnTo>
                <a:pt x="434316" y="19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713979" y="3350381"/>
        <a:ext cx="21715" cy="21715"/>
      </dsp:txXfrm>
    </dsp:sp>
    <dsp:sp modelId="{974F6E4D-0150-4B91-A18E-FBF86A77B1C2}">
      <dsp:nvSpPr>
        <dsp:cNvPr id="0" name=""/>
        <dsp:cNvSpPr/>
      </dsp:nvSpPr>
      <dsp:spPr>
        <a:xfrm>
          <a:off x="1451519" y="3399119"/>
          <a:ext cx="1443111" cy="14431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ИГРОВЫЕ</a:t>
          </a:r>
        </a:p>
      </dsp:txBody>
      <dsp:txXfrm>
        <a:off x="1662858" y="3610458"/>
        <a:ext cx="1020433" cy="1020433"/>
      </dsp:txXfrm>
    </dsp:sp>
    <dsp:sp modelId="{BB72E192-2F31-4584-8622-F19FE6CC5633}">
      <dsp:nvSpPr>
        <dsp:cNvPr id="0" name=""/>
        <dsp:cNvSpPr/>
      </dsp:nvSpPr>
      <dsp:spPr>
        <a:xfrm rot="11880000">
          <a:off x="2166671" y="2291905"/>
          <a:ext cx="434316" cy="39638"/>
        </a:xfrm>
        <a:custGeom>
          <a:avLst/>
          <a:gdLst/>
          <a:ahLst/>
          <a:cxnLst/>
          <a:rect l="0" t="0" r="0" b="0"/>
          <a:pathLst>
            <a:path>
              <a:moveTo>
                <a:pt x="0" y="19819"/>
              </a:moveTo>
              <a:lnTo>
                <a:pt x="434316" y="19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372971" y="2300866"/>
        <a:ext cx="21715" cy="21715"/>
      </dsp:txXfrm>
    </dsp:sp>
    <dsp:sp modelId="{4BA5218F-0D58-449C-8CB0-42A903ACECE5}">
      <dsp:nvSpPr>
        <dsp:cNvPr id="0" name=""/>
        <dsp:cNvSpPr/>
      </dsp:nvSpPr>
      <dsp:spPr>
        <a:xfrm>
          <a:off x="769503" y="1300090"/>
          <a:ext cx="1443111" cy="14431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ПСИХОЛОГИЧЕСКИЕ</a:t>
          </a:r>
        </a:p>
      </dsp:txBody>
      <dsp:txXfrm>
        <a:off x="980842" y="1511429"/>
        <a:ext cx="1020433" cy="1020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B51ACD3A-4AF2-406C-9949-B4DDF4657176}" type="slidenum">
              <a:rPr lang="ru-RU" smtClean="0"/>
              <a:pPr lvl="1"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95D98F02-0F60-4E51-98EA-8AF2552E6B96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261C019C-C5F7-4154-9CBD-87F28B6E550E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29DAA3EB-E53A-40DA-BC8A-B13A768057B0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8A1DCDEB-F194-4C69-A039-68D6A4A4F799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E4F76496-A577-45EE-8089-A5840703D3CF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37CFFF9B-5C4A-4BFA-99F8-DADEDAA23075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9A721AB0-9738-4F28-84CE-E589B4DA280E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2E08EDB4-8BFC-4F24-9E53-70CFF11359D4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97357E7D-8D24-4B1D-AE73-1E54BAB20D86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1">
              <a:defRPr/>
            </a:pPr>
            <a:fld id="{BFA49CA9-A2A0-4462-BCEA-0C124250FDC7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609600"/>
            <a:ext cx="808037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2625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02AB4C2E-1004-4B78-9171-D362F9DFD0CE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609600"/>
            <a:ext cx="808037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5EF0381B-F024-4E59-9C28-C17E72400A5F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lvl="1">
              <a:defRPr/>
            </a:pPr>
            <a:fld id="{1BE7DF77-A4F3-41EB-9123-3F14B82323F3}" type="slidenum">
              <a:rPr lang="ru-RU" smtClean="0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940180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Формы воспитательной работы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786454"/>
            <a:ext cx="7498080" cy="461946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609600"/>
            <a:ext cx="8512175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mtClean="0">
                <a:solidFill>
                  <a:srgbClr val="00FFFF"/>
                </a:solidFill>
                <a:latin typeface="Arial Black" pitchFamily="34" charset="0"/>
              </a:rPr>
              <a:t> </a:t>
            </a:r>
            <a:r>
              <a:rPr lang="ru-RU" sz="7200" smtClean="0">
                <a:latin typeface="Arial Black" pitchFamily="34" charset="0"/>
              </a:rPr>
              <a:t>Форма</a:t>
            </a:r>
            <a:r>
              <a:rPr lang="ru-RU" smtClean="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 внешнее выражение какого-либо содержания; это совокупность приемов и средств, которые выбирает учитель.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175" y="3500438"/>
            <a:ext cx="2843213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1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Функции:</a:t>
            </a:r>
            <a:r>
              <a:rPr lang="ru-RU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ОРГАНИЗАТОРСКАЯ</a:t>
            </a: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3235" name="Rectangle 3"/>
          <p:cNvSpPr>
            <a:spLocks noGrp="1" noChangeArrowheads="1"/>
          </p:cNvSpPr>
          <p:nvPr>
            <p:ph idx="1"/>
          </p:nvPr>
        </p:nvSpPr>
        <p:spPr>
          <a:xfrm>
            <a:off x="3563938" y="1981200"/>
            <a:ext cx="4891087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smtClean="0"/>
              <a:t> </a:t>
            </a:r>
            <a:r>
              <a:rPr lang="ru-RU" sz="2000" b="1" i="1" smtClean="0">
                <a:solidFill>
                  <a:srgbClr val="000000"/>
                </a:solidFill>
              </a:rPr>
              <a:t>Любая форма воспитательной работы предполагает решение организаторской задачи. </a:t>
            </a:r>
            <a:endParaRPr lang="en-US" sz="2000" b="1" i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b="1" i="1" smtClean="0">
                <a:solidFill>
                  <a:srgbClr val="000000"/>
                </a:solidFill>
              </a:rPr>
              <a:t>В роли организатора может выступать как педагог, так и учащиеся.</a:t>
            </a:r>
            <a:endParaRPr lang="en-US" sz="2000" b="1" i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b="1" i="1" smtClean="0">
                <a:solidFill>
                  <a:srgbClr val="000000"/>
                </a:solidFill>
              </a:rPr>
              <a:t> Организация дела отражает определенную логику действий, взаимодействия участников. </a:t>
            </a:r>
            <a:endParaRPr lang="en-US" sz="2000" b="1" i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b="1" i="1" smtClean="0">
                <a:solidFill>
                  <a:srgbClr val="000000"/>
                </a:solidFill>
              </a:rPr>
              <a:t>Существуют обобщенные методики (алгоритмы) организации различных форм воспитательной работы, которые стали традиционными и используются многими педагогами 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916113"/>
            <a:ext cx="3311525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232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232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4" grpId="0"/>
      <p:bldP spid="2232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/>
              <a:t>РЕГУЛИРУЮЩАЯ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idx="1"/>
          </p:nvPr>
        </p:nvSpPr>
        <p:spPr>
          <a:xfrm>
            <a:off x="3851275" y="1981200"/>
            <a:ext cx="4603750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400" dirty="0" smtClean="0"/>
              <a:t>   Использование той или иной формы позволяет регулировать как отношения между педагогами и учащимися. </a:t>
            </a:r>
            <a:endParaRPr lang="en-US" sz="2400" dirty="0" smtClean="0"/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400" dirty="0" smtClean="0"/>
              <a:t>Различные формы по-разному влияют на процесс сплочения группы обучающихся. </a:t>
            </a:r>
            <a:endParaRPr lang="en-US" sz="2400" dirty="0" smtClean="0"/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400" dirty="0" smtClean="0"/>
              <a:t>Благодаря формам, где заранее закладывается необходимость взаимодействия, происходит формирование норм социальных отношений.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700213"/>
            <a:ext cx="3182938" cy="344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242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8" grpId="0"/>
      <p:bldP spid="2242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/>
              <a:t>ИНФОРМАТИВНАЯ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714488"/>
            <a:ext cx="777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 Реализация этой функции предполагает не только одностороннее сообщение учащимся той или иной суммы знаний, но и актуализацию имеющихся у них знаний, обращение к их опыту.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4160838"/>
            <a:ext cx="2505075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252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252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2" grpId="0"/>
      <p:bldP spid="2252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16"/>
          <p:cNvSpPr>
            <a:spLocks noChangeArrowheads="1"/>
          </p:cNvSpPr>
          <p:nvPr/>
        </p:nvSpPr>
        <p:spPr bwMode="auto">
          <a:xfrm>
            <a:off x="971550" y="1557338"/>
            <a:ext cx="3960813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smtClean="0"/>
              <a:t>Форма воспитательной работы</a:t>
            </a:r>
            <a:r>
              <a:rPr lang="en-US" sz="4000" smtClean="0"/>
              <a:t>:</a:t>
            </a:r>
            <a:endParaRPr lang="ru-RU" sz="4000" smtClean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1557338"/>
            <a:ext cx="4032250" cy="1943100"/>
          </a:xfr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400" dirty="0" smtClean="0"/>
              <a:t>   </a:t>
            </a:r>
            <a:r>
              <a:rPr lang="ru-RU" sz="2400" i="1" dirty="0" smtClean="0">
                <a:solidFill>
                  <a:srgbClr val="000000"/>
                </a:solidFill>
              </a:rPr>
              <a:t>ограниченная по месту и времени структура совместного взаимодействия детей и взрослых, позволяющая решить определенные воспитательные задачи. </a:t>
            </a:r>
            <a:endParaRPr lang="en-US" sz="2400" i="1" dirty="0" smtClean="0">
              <a:solidFill>
                <a:srgbClr val="000000"/>
              </a:solidFill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3276600" y="1674813"/>
          <a:ext cx="5178425" cy="4421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6" grpId="0"/>
      <p:bldP spid="20070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5400" b="1" dirty="0" smtClean="0"/>
              <a:t>Мероприятие-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idx="1"/>
          </p:nvPr>
        </p:nvSpPr>
        <p:spPr>
          <a:xfrm>
            <a:off x="4140200" y="1571612"/>
            <a:ext cx="4314825" cy="4524388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dirty="0" smtClean="0"/>
              <a:t>   это событие, занятие, ситуация в коллективе, организуемая педагогом, с целью непосредственного воздействия на них.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dirty="0" smtClean="0"/>
              <a:t>Например, знакомство с произведениями искусства,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dirty="0" smtClean="0"/>
              <a:t> лекция на определенную тему, встреча, цикл лекций, приглашение специалиста,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dirty="0" smtClean="0"/>
              <a:t> занятие по технике безопасности,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dirty="0" smtClean="0"/>
              <a:t>и т.д.</a:t>
            </a:r>
          </a:p>
        </p:txBody>
      </p:sp>
      <p:pic>
        <p:nvPicPr>
          <p:cNvPr id="1027" name="Picture 3" descr="C:\Users\Администратор\Desktop\Photo-0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204864"/>
            <a:ext cx="4176465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6" grpId="0"/>
      <p:bldP spid="2263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5400" b="1" smtClean="0"/>
              <a:t>Игра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idx="1"/>
          </p:nvPr>
        </p:nvSpPr>
        <p:spPr>
          <a:xfrm>
            <a:off x="4356100" y="1981200"/>
            <a:ext cx="4098925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это воображаемая или реальная деятельность, целенаправленно организуемая для отдыха, обучения, развития.</a:t>
            </a:r>
          </a:p>
          <a:p>
            <a:pPr eaLnBrk="1" hangingPunct="1"/>
            <a:endParaRPr lang="ru-RU" smtClean="0"/>
          </a:p>
        </p:txBody>
      </p:sp>
      <p:pic>
        <p:nvPicPr>
          <p:cNvPr id="3074" name="Picture 2" descr="C:\Users\Администратор\Desktop\Photo-01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90675"/>
            <a:ext cx="403244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4" grpId="0"/>
      <p:bldP spid="22835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0988" y="803275"/>
            <a:ext cx="7167562" cy="76835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u="sng" smtClean="0"/>
              <a:t>Пять типов форм воспитательной работы</a:t>
            </a:r>
            <a:r>
              <a:rPr lang="ru-RU" sz="4000" smtClean="0"/>
              <a:t> 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1214438" y="1785938"/>
          <a:ext cx="6553200" cy="4845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12" name="Прямоугольник 5"/>
          <p:cNvSpPr>
            <a:spLocks noChangeArrowheads="1"/>
          </p:cNvSpPr>
          <p:nvPr/>
        </p:nvSpPr>
        <p:spPr bwMode="auto">
          <a:xfrm>
            <a:off x="3643313" y="2000250"/>
            <a:ext cx="1928812" cy="10715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3" name="TextBox 6"/>
          <p:cNvSpPr txBox="1">
            <a:spLocks noChangeArrowheads="1"/>
          </p:cNvSpPr>
          <p:nvPr/>
        </p:nvSpPr>
        <p:spPr bwMode="auto">
          <a:xfrm>
            <a:off x="4071938" y="2214563"/>
            <a:ext cx="13843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Словесно-</a:t>
            </a:r>
          </a:p>
          <a:p>
            <a:r>
              <a:rPr lang="ru-RU"/>
              <a:t>логические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smtClean="0"/>
              <a:t>Словесно-логические формы.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idx="1"/>
          </p:nvPr>
        </p:nvSpPr>
        <p:spPr>
          <a:xfrm>
            <a:off x="3851275" y="1981200"/>
            <a:ext cx="460375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/>
              <a:t>  Основным средством воздействия является слово, вызывающее ответные эмоции у воспитуемых. К этому типу форм относятся беседы на самые разные темы, дискуссии, собрания, конференции, лекции и т.д. главное здесь –</a:t>
            </a:r>
            <a:r>
              <a:rPr lang="ru-RU" sz="2800" u="sng" dirty="0" smtClean="0"/>
              <a:t>обсуждение проблем.</a:t>
            </a:r>
            <a:r>
              <a:rPr lang="ru-RU" sz="2800" dirty="0" smtClean="0"/>
              <a:t> </a:t>
            </a:r>
          </a:p>
        </p:txBody>
      </p:sp>
      <p:pic>
        <p:nvPicPr>
          <p:cNvPr id="4098" name="Picture 2" descr="C:\Users\Администратор\Desktop\Photo-01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2060848"/>
            <a:ext cx="4176464" cy="432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/>
      <p:bldP spid="20480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smtClean="0"/>
              <a:t>Образно-художественные формы.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idx="1"/>
          </p:nvPr>
        </p:nvSpPr>
        <p:spPr>
          <a:xfrm>
            <a:off x="3851275" y="1981200"/>
            <a:ext cx="460375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/>
              <a:t>   Они объединяют в себе такие дела воспитуемых, где главным средством воздействия является совместное, преимущественно эстетическое переживание.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/>
              <a:t>Главное здесь – вызвать сильные, глубокие и облагораживающие коллективные эмоции.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/>
              <a:t>Большой потенциал имеют такие формы, как концерт, спектакль, праздник и т.п. </a:t>
            </a:r>
          </a:p>
        </p:txBody>
      </p:sp>
      <p:pic>
        <p:nvPicPr>
          <p:cNvPr id="5124" name="Picture 4" descr="C:\Users\Администратор\Desktop\Photo-01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0025" y="1124743"/>
            <a:ext cx="6447929" cy="432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6" grpId="0"/>
      <p:bldP spid="20582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000" b="1" dirty="0" smtClean="0"/>
              <a:t>Игровые формы работы.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>
          <a:xfrm>
            <a:off x="3929058" y="1981200"/>
            <a:ext cx="4929221" cy="41148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dirty="0" smtClean="0"/>
              <a:t>   Клуб знатоков «Что я знаю о своей Родине», </a:t>
            </a:r>
            <a:r>
              <a:rPr lang="ru-RU" dirty="0" err="1" smtClean="0"/>
              <a:t>Брейн</a:t>
            </a:r>
            <a:r>
              <a:rPr lang="ru-RU" dirty="0" smtClean="0"/>
              <a:t> –ринг, «Необычные биологические викторины» , </a:t>
            </a:r>
          </a:p>
          <a:p>
            <a:pPr>
              <a:lnSpc>
                <a:spcPct val="80000"/>
              </a:lnSpc>
              <a:buNone/>
            </a:pPr>
            <a:r>
              <a:rPr lang="ru-RU" dirty="0" smtClean="0"/>
              <a:t>«Годовой круг праздников» </a:t>
            </a:r>
          </a:p>
          <a:p>
            <a:pPr>
              <a:lnSpc>
                <a:spcPct val="80000"/>
              </a:lnSpc>
              <a:buNone/>
            </a:pPr>
            <a:r>
              <a:rPr lang="ru-RU" dirty="0" smtClean="0"/>
              <a:t>   «А, ну-ка, парни»</a:t>
            </a:r>
          </a:p>
        </p:txBody>
      </p:sp>
      <p:pic>
        <p:nvPicPr>
          <p:cNvPr id="7170" name="Picture 2" descr="C:\Users\Администратор\Desktop\o_abeb5b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338437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4" grpId="0"/>
      <p:bldP spid="20787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smtClean="0"/>
              <a:t>Психологические формы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idx="1"/>
          </p:nvPr>
        </p:nvSpPr>
        <p:spPr>
          <a:xfrm>
            <a:off x="4284663" y="1981200"/>
            <a:ext cx="4170362" cy="41148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smtClean="0"/>
              <a:t>   В формах этого типа основными средствами воздействия являются элементы психологического тренинга, методы практической психологии, индивидуальной и групповой психотерапии.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smtClean="0"/>
              <a:t>Это лекции, беседы, дискуссии, психологические упражнения, консультации. Они требуют некоторых специальных знаний и умений воспитателя. </a:t>
            </a:r>
          </a:p>
        </p:txBody>
      </p:sp>
      <p:pic>
        <p:nvPicPr>
          <p:cNvPr id="8194" name="Picture 2" descr="C:\Users\Администратор\Desktop\Photo-01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3672408" cy="487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8" grpId="0"/>
      <p:bldP spid="2088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6000" dirty="0" smtClean="0"/>
              <a:t>Формы</a:t>
            </a:r>
            <a:r>
              <a:rPr lang="en-US" sz="6000" dirty="0" smtClean="0"/>
              <a:t>:</a:t>
            </a:r>
            <a:endParaRPr lang="ru-RU" sz="6000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635374" y="1981200"/>
            <a:ext cx="5222905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dirty="0" smtClean="0"/>
              <a:t>Массовые (школьные вечера</a:t>
            </a:r>
            <a:r>
              <a:rPr lang="en-US" sz="2800" dirty="0" smtClean="0"/>
              <a:t>,</a:t>
            </a:r>
            <a:r>
              <a:rPr lang="ru-RU" sz="2800" dirty="0" smtClean="0"/>
              <a:t>праздники</a:t>
            </a:r>
            <a:r>
              <a:rPr lang="en-US" sz="2800" dirty="0" smtClean="0"/>
              <a:t>,</a:t>
            </a:r>
            <a:r>
              <a:rPr lang="ru-RU" sz="2800" dirty="0" smtClean="0"/>
              <a:t>конкурсы</a:t>
            </a:r>
            <a:r>
              <a:rPr lang="en-US" sz="2800" dirty="0" smtClean="0"/>
              <a:t>,</a:t>
            </a:r>
            <a:r>
              <a:rPr lang="ru-RU" sz="2800" dirty="0" smtClean="0"/>
              <a:t> олимпиады</a:t>
            </a:r>
            <a:r>
              <a:rPr lang="en-US" sz="2800" dirty="0" smtClean="0"/>
              <a:t>,</a:t>
            </a:r>
            <a:r>
              <a:rPr lang="ru-RU" sz="2800" dirty="0" smtClean="0"/>
              <a:t>конференции)</a:t>
            </a:r>
          </a:p>
          <a:p>
            <a:pPr eaLnBrk="1" hangingPunct="1"/>
            <a:r>
              <a:rPr lang="ru-RU" sz="2800" dirty="0" smtClean="0"/>
              <a:t>Групповые(урок</a:t>
            </a:r>
            <a:r>
              <a:rPr lang="en-US" sz="2800" dirty="0" smtClean="0"/>
              <a:t>,</a:t>
            </a:r>
            <a:r>
              <a:rPr lang="ru-RU" sz="2800" dirty="0" smtClean="0"/>
              <a:t> лекции</a:t>
            </a:r>
            <a:r>
              <a:rPr lang="en-US" sz="2800" dirty="0" smtClean="0"/>
              <a:t>,</a:t>
            </a:r>
            <a:r>
              <a:rPr lang="ru-RU" sz="2800" dirty="0" smtClean="0"/>
              <a:t> семинар)</a:t>
            </a:r>
          </a:p>
          <a:p>
            <a:pPr eaLnBrk="1" hangingPunct="1"/>
            <a:r>
              <a:rPr lang="ru-RU" sz="2800" dirty="0" smtClean="0"/>
              <a:t>Индивидуальные(</a:t>
            </a:r>
            <a:r>
              <a:rPr lang="ru-RU" sz="2800" dirty="0" err="1" smtClean="0"/>
              <a:t>консульта-ции</a:t>
            </a:r>
            <a:r>
              <a:rPr lang="en-US" sz="2800" dirty="0" smtClean="0"/>
              <a:t>,</a:t>
            </a:r>
            <a:r>
              <a:rPr lang="ru-RU" sz="2800" dirty="0" smtClean="0"/>
              <a:t> доп.занятия</a:t>
            </a:r>
            <a:r>
              <a:rPr lang="en-US" sz="2800" dirty="0" smtClean="0"/>
              <a:t>,</a:t>
            </a:r>
            <a:r>
              <a:rPr lang="ru-RU" sz="28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800" smtClean="0"/>
              <a:t>НОВЫЕ ФОРМЫ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idx="1"/>
          </p:nvPr>
        </p:nvSpPr>
        <p:spPr>
          <a:xfrm>
            <a:off x="3851275" y="1981200"/>
            <a:ext cx="4603750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</a:pPr>
            <a:r>
              <a:rPr lang="ru-RU" sz="2800" dirty="0" smtClean="0"/>
              <a:t> </a:t>
            </a:r>
            <a:r>
              <a:rPr lang="ru-RU" sz="2800" b="1" dirty="0" smtClean="0"/>
              <a:t>День коллективного планирования</a:t>
            </a:r>
            <a:r>
              <a:rPr lang="ru-RU" sz="2800" dirty="0" smtClean="0"/>
              <a:t> </a:t>
            </a:r>
          </a:p>
          <a:p>
            <a:pPr eaLnBrk="1" hangingPunct="1">
              <a:lnSpc>
                <a:spcPct val="70000"/>
              </a:lnSpc>
            </a:pPr>
            <a:r>
              <a:rPr lang="ru-RU" sz="2800" b="1" dirty="0" smtClean="0"/>
              <a:t>Волшебный стул</a:t>
            </a:r>
          </a:p>
          <a:p>
            <a:pPr eaLnBrk="1" hangingPunct="1">
              <a:lnSpc>
                <a:spcPct val="70000"/>
              </a:lnSpc>
            </a:pPr>
            <a:r>
              <a:rPr lang="ru-RU" sz="2800" b="1" dirty="0" smtClean="0"/>
              <a:t>«Разброс мнений«»</a:t>
            </a:r>
            <a:endParaRPr lang="ru-RU" sz="2800" dirty="0" smtClean="0"/>
          </a:p>
          <a:p>
            <a:pPr eaLnBrk="1" hangingPunct="1">
              <a:lnSpc>
                <a:spcPct val="70000"/>
              </a:lnSpc>
            </a:pPr>
            <a:r>
              <a:rPr lang="ru-RU" sz="2800" b="1" dirty="0" smtClean="0"/>
              <a:t>«Своя игра» или «Кот в мешке», «Вопрос-аукцион», «Счастливый случай»</a:t>
            </a:r>
          </a:p>
          <a:p>
            <a:pPr eaLnBrk="1" hangingPunct="1">
              <a:lnSpc>
                <a:spcPct val="70000"/>
              </a:lnSpc>
            </a:pPr>
            <a:r>
              <a:rPr lang="ru-RU" sz="2800" b="1" dirty="0" smtClean="0"/>
              <a:t>«Кулинарное шоу»</a:t>
            </a:r>
          </a:p>
          <a:p>
            <a:pPr eaLnBrk="1" hangingPunct="1">
              <a:lnSpc>
                <a:spcPct val="70000"/>
              </a:lnSpc>
            </a:pPr>
            <a:r>
              <a:rPr lang="ru-RU" sz="2800" b="1" dirty="0" smtClean="0"/>
              <a:t>Потехи- Аукцион талантов.</a:t>
            </a:r>
            <a:r>
              <a:rPr lang="ru-RU" sz="2800" dirty="0" smtClean="0"/>
              <a:t> </a:t>
            </a:r>
            <a:endParaRPr lang="ru-RU" sz="2800" b="1" dirty="0" smtClean="0"/>
          </a:p>
          <a:p>
            <a:pPr eaLnBrk="1" hangingPunct="1">
              <a:lnSpc>
                <a:spcPct val="70000"/>
              </a:lnSpc>
            </a:pPr>
            <a:endParaRPr lang="ru-RU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8" grpId="0"/>
      <p:bldP spid="18841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764704"/>
            <a:ext cx="1656184" cy="432048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1300" b="1" smtClean="0"/>
              <a:t>планирования</a:t>
            </a:r>
            <a:r>
              <a:rPr lang="ru-RU" sz="1300" smtClean="0"/>
              <a:t> </a:t>
            </a:r>
            <a:endParaRPr lang="ru-RU" sz="1300" dirty="0" smtClean="0"/>
          </a:p>
        </p:txBody>
      </p:sp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>
          <a:xfrm>
            <a:off x="3348038" y="1981200"/>
            <a:ext cx="5106987" cy="1591816"/>
          </a:xfr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</a:pPr>
            <a:endParaRPr lang="ru-RU" sz="12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827503" y="171520"/>
            <a:ext cx="18504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orbel"/>
              </a:rPr>
              <a:t> </a:t>
            </a:r>
            <a:r>
              <a:rPr lang="ru-RU" sz="13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orbel"/>
              </a:rPr>
              <a:t>День коллективного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28775" y="-169437"/>
            <a:ext cx="2286000" cy="2299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760" lvl="0" indent="-283464" eaLnBrk="1" fontAlgn="auto" hangingPunct="1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ru-RU" sz="1200" dirty="0" smtClean="0">
                <a:solidFill>
                  <a:prstClr val="black"/>
                </a:solidFill>
                <a:latin typeface="Corbel"/>
              </a:rPr>
              <a:t>.</a:t>
            </a:r>
            <a:endParaRPr lang="ru-RU" sz="1200" dirty="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62100" y="1021188"/>
            <a:ext cx="2286000" cy="31423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760" lvl="0" indent="-283464" eaLnBrk="1" fontAlgn="auto" hangingPunct="1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ru-RU" sz="1200" dirty="0">
                <a:solidFill>
                  <a:prstClr val="black"/>
                </a:solidFill>
                <a:latin typeface="Corbel"/>
              </a:rPr>
              <a:t>Проводится в конце учебного года. За неделю до этого дня объявляется конкурс на лучшее предложение к плану работы школы или класса. Назначается конкретная дата проведения дня коллективного планирования. </a:t>
            </a:r>
          </a:p>
          <a:p>
            <a:pPr marL="365760" lvl="0" indent="-283464" eaLnBrk="1" fontAlgn="auto" hangingPunct="1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ru-RU" sz="1200" dirty="0">
                <a:solidFill>
                  <a:prstClr val="black"/>
                </a:solidFill>
                <a:latin typeface="Corbel"/>
              </a:rPr>
              <a:t>      Учащиеся работают в </a:t>
            </a:r>
            <a:r>
              <a:rPr lang="ru-RU" sz="1200" dirty="0" err="1">
                <a:solidFill>
                  <a:prstClr val="black"/>
                </a:solidFill>
                <a:latin typeface="Corbel"/>
              </a:rPr>
              <a:t>микрогруппах</a:t>
            </a:r>
            <a:r>
              <a:rPr lang="ru-RU" sz="1200" dirty="0">
                <a:solidFill>
                  <a:prstClr val="black"/>
                </a:solidFill>
                <a:latin typeface="Corbel"/>
              </a:rPr>
              <a:t> по 5-7 человек. Они обсуждают итоги прошедшего года, что было хорошо, что им не удалось, почему. На общем сборе от имени  </a:t>
            </a:r>
            <a:r>
              <a:rPr lang="ru-RU" sz="1200" dirty="0" err="1">
                <a:solidFill>
                  <a:prstClr val="black"/>
                </a:solidFill>
                <a:latin typeface="Corbel"/>
              </a:rPr>
              <a:t>микрогруппы</a:t>
            </a:r>
            <a:r>
              <a:rPr lang="ru-RU" sz="1200" dirty="0">
                <a:solidFill>
                  <a:prstClr val="black"/>
                </a:solidFill>
                <a:latin typeface="Corbel"/>
              </a:rPr>
              <a:t> выступает представитель      В итоге  составляется план воспитательной работы с учетом поступивших предложений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92080" y="2025539"/>
            <a:ext cx="3240360" cy="377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70000"/>
              </a:lnSpc>
            </a:pPr>
            <a:r>
              <a:rPr lang="ru-RU" dirty="0" err="1"/>
              <a:t>Оганизованное</a:t>
            </a:r>
            <a:r>
              <a:rPr lang="ru-RU" dirty="0"/>
              <a:t> поочередное высказывание участниками группы суждений по какой-то проблеме или теме. </a:t>
            </a:r>
          </a:p>
          <a:p>
            <a:pPr eaLnBrk="1" hangingPunct="1">
              <a:lnSpc>
                <a:spcPct val="70000"/>
              </a:lnSpc>
            </a:pPr>
            <a:r>
              <a:rPr lang="ru-RU" u="sng" dirty="0"/>
              <a:t>Источники тем</a:t>
            </a:r>
            <a:r>
              <a:rPr lang="ru-RU" dirty="0"/>
              <a:t>: актуальные проблемы школьной жизни; философские вопросы о жизни, счастье, совести и т.п.</a:t>
            </a:r>
          </a:p>
          <a:p>
            <a:pPr eaLnBrk="1" hangingPunct="1">
              <a:lnSpc>
                <a:spcPct val="70000"/>
              </a:lnSpc>
            </a:pPr>
            <a:r>
              <a:rPr lang="ru-RU" dirty="0"/>
              <a:t> </a:t>
            </a:r>
            <a:r>
              <a:rPr lang="ru-RU" b="1" u="sng" dirty="0"/>
              <a:t>Главное  условие</a:t>
            </a:r>
            <a:r>
              <a:rPr lang="ru-RU" dirty="0"/>
              <a:t> – восприятие мнения каждого участника как ценности, не подлежащей оценке "правильно - неправильно".</a:t>
            </a:r>
          </a:p>
          <a:p>
            <a:pPr eaLnBrk="1" hangingPunct="1">
              <a:lnSpc>
                <a:spcPct val="70000"/>
              </a:lnSpc>
            </a:pPr>
            <a:r>
              <a:rPr lang="ru-RU" dirty="0"/>
              <a:t> Проводится эта игра  перед началом большого коллективного дела и после его окончания.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"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59495" y="655122"/>
            <a:ext cx="2054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Разброс мнений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/>
      <p:bldP spid="20992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800" b="1" smtClean="0"/>
              <a:t>«Своя игра»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idx="1"/>
          </p:nvPr>
        </p:nvSpPr>
        <p:spPr>
          <a:xfrm>
            <a:off x="2987675" y="1981200"/>
            <a:ext cx="5467350" cy="41148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70000"/>
              </a:lnSpc>
              <a:buFont typeface="Wingdings" pitchFamily="2" charset="2"/>
              <a:buChar char="Ш"/>
            </a:pPr>
            <a:r>
              <a:rPr lang="ru-RU" sz="2000" smtClean="0"/>
              <a:t>В игре участвует 3 команды. Отвечает команда, капитан которой первым поднимет руку после вопроса ведущего. 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Ш"/>
            </a:pPr>
            <a:r>
              <a:rPr lang="ru-RU" sz="2000" smtClean="0"/>
              <a:t>Цена вопроса соответствует определенному количеству баллов – 10, 20, 30 и т. д. При правильном ответе на счет команды записывается соответствующее цене вопроса число баллов. При неправильном ответе команда штрафуется на соответствующее число баллов. 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Ш"/>
            </a:pPr>
            <a:r>
              <a:rPr lang="ru-RU" sz="2000" smtClean="0"/>
              <a:t>Есть секторы «</a:t>
            </a:r>
            <a:r>
              <a:rPr lang="ru-RU" sz="2000" b="1" smtClean="0"/>
              <a:t>Кот в мешке», «Вопрос-аукцион», «Своя игра», «Счастливый случай». </a:t>
            </a:r>
          </a:p>
          <a:p>
            <a:pPr algn="just" eaLnBrk="1" hangingPunct="1">
              <a:lnSpc>
                <a:spcPct val="70000"/>
              </a:lnSpc>
              <a:buFont typeface="Wingdings" pitchFamily="2" charset="2"/>
              <a:buChar char="Ш"/>
            </a:pPr>
            <a:r>
              <a:rPr lang="ru-RU" sz="2000" smtClean="0"/>
              <a:t>Учащиеся могут играть индивидуально и в команде.</a:t>
            </a:r>
            <a:r>
              <a:rPr lang="ru-RU" sz="2400" smtClean="0"/>
              <a:t> 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916113"/>
            <a:ext cx="2095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4" grpId="0"/>
      <p:bldP spid="21299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800" smtClean="0"/>
              <a:t> </a:t>
            </a:r>
            <a:r>
              <a:rPr lang="ru-RU" sz="4800" b="1" smtClean="0"/>
              <a:t>Аукцион талантов.</a:t>
            </a:r>
            <a:r>
              <a:rPr lang="ru-RU" smtClean="0"/>
              <a:t> 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idx="1"/>
          </p:nvPr>
        </p:nvSpPr>
        <p:spPr>
          <a:xfrm>
            <a:off x="3563938" y="1981200"/>
            <a:ext cx="4891087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sz="2800" dirty="0" smtClean="0"/>
              <a:t>   продают полезные или ценные вещи. Расплачиваются дети своими талантами. поют, читают стихи, танцуют, кто что умеет. Причем «платить» можно индивидуально, а можно и «в складчину», т.е. объединившись в группы. </a:t>
            </a:r>
          </a:p>
        </p:txBody>
      </p:sp>
      <p:pic>
        <p:nvPicPr>
          <p:cNvPr id="6146" name="Picture 2" descr="C:\Users\Администратор\Desktop\rK36Pd1dGx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40768"/>
            <a:ext cx="234907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/>
      <p:bldP spid="221187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603</TotalTime>
  <Words>784</Words>
  <Application>Microsoft Office PowerPoint</Application>
  <PresentationFormat>Экран (4:3)</PresentationFormat>
  <Paragraphs>85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Формы воспитательной работы</vt:lpstr>
      <vt:lpstr> Форма </vt:lpstr>
      <vt:lpstr>Функции:ОРГАНИЗАТОРСКАЯ</vt:lpstr>
      <vt:lpstr>РЕГУЛИРУЮЩАЯ</vt:lpstr>
      <vt:lpstr>ИНФОРМАТИВНАЯ</vt:lpstr>
      <vt:lpstr>Форма воспитательной работы:</vt:lpstr>
      <vt:lpstr>Мероприятие-</vt:lpstr>
      <vt:lpstr>Игра</vt:lpstr>
      <vt:lpstr>Пять типов форм воспитательной работы </vt:lpstr>
      <vt:lpstr>Словесно-логические формы.</vt:lpstr>
      <vt:lpstr>Образно-художественные формы.</vt:lpstr>
      <vt:lpstr>Игровые формы работы.</vt:lpstr>
      <vt:lpstr>Психологические формы</vt:lpstr>
      <vt:lpstr>Формы:</vt:lpstr>
      <vt:lpstr>НОВЫЕ ФОРМЫ</vt:lpstr>
      <vt:lpstr>планирования </vt:lpstr>
      <vt:lpstr>«Своя игра»</vt:lpstr>
      <vt:lpstr> Аукцион талантов.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формы воспитательной работы с классным коллективом</dc:title>
  <dc:creator>User</dc:creator>
  <cp:lastModifiedBy>Пользователь Windows</cp:lastModifiedBy>
  <cp:revision>36</cp:revision>
  <dcterms:created xsi:type="dcterms:W3CDTF">2009-09-25T11:28:33Z</dcterms:created>
  <dcterms:modified xsi:type="dcterms:W3CDTF">2013-11-30T06:44:12Z</dcterms:modified>
</cp:coreProperties>
</file>