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7" r:id="rId3"/>
    <p:sldId id="259" r:id="rId4"/>
    <p:sldId id="260" r:id="rId5"/>
    <p:sldId id="261" r:id="rId6"/>
    <p:sldId id="263" r:id="rId7"/>
    <p:sldId id="275" r:id="rId8"/>
    <p:sldId id="265" r:id="rId9"/>
    <p:sldId id="267" r:id="rId10"/>
    <p:sldId id="268" r:id="rId11"/>
    <p:sldId id="269" r:id="rId12"/>
    <p:sldId id="270" r:id="rId13"/>
    <p:sldId id="271" r:id="rId14"/>
    <p:sldId id="276" r:id="rId15"/>
    <p:sldId id="274" r:id="rId16"/>
    <p:sldId id="277" r:id="rId17"/>
    <p:sldId id="278" r:id="rId18"/>
    <p:sldId id="279" r:id="rId19"/>
    <p:sldId id="266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77" y="-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E43DF-7FE7-4872-8C08-E13BEB509A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A47A003-D3BB-4F42-9A7B-9E121589800F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AEB4B24-8972-42FE-A868-D12227451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расив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14348" y="928670"/>
            <a:ext cx="79296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Формирование ключевых компетентностей через интегрированные технологии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229200"/>
            <a:ext cx="8183880" cy="805840"/>
          </a:xfrm>
        </p:spPr>
        <p:txBody>
          <a:bodyPr/>
          <a:lstStyle/>
          <a:p>
            <a:r>
              <a:rPr lang="ru-RU" dirty="0" smtClean="0"/>
              <a:t>Синтезированные науки</a:t>
            </a:r>
            <a:endParaRPr lang="ru-RU" dirty="0"/>
          </a:p>
        </p:txBody>
      </p:sp>
      <p:pic>
        <p:nvPicPr>
          <p:cNvPr id="1026" name="Picture 2" descr="C:\Documents and Settings\Admin\Рабочий стол\межпредметная связь\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3312368" cy="212082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27" name="Picture 3" descr="C:\Documents and Settings\Admin\Рабочий стол\межпредметная связь\x_87b75de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852936"/>
            <a:ext cx="2160240" cy="250047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28" name="Picture 4" descr="C:\Documents and Settings\Admin\Рабочий стол\межпредметная связь\uk88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852936"/>
            <a:ext cx="1612300" cy="252028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29" name="Picture 5" descr="C:\Documents and Settings\Admin\Рабочий стол\межпредметная связь\30128-1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548680"/>
            <a:ext cx="2188269" cy="2199238"/>
          </a:xfrm>
          <a:prstGeom prst="round2Diag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Сегодняшний ученик</a:t>
            </a:r>
            <a:endParaRPr lang="ru-RU" dirty="0"/>
          </a:p>
        </p:txBody>
      </p:sp>
      <p:pic>
        <p:nvPicPr>
          <p:cNvPr id="3074" name="Picture 2" descr="C:\Documents and Settings\Admin\Рабочий стол\межпредметная связь\abe29f4c4735bb20e6d4c0437b3399e1d90d0eb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30225"/>
            <a:ext cx="6145588" cy="4464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компетенций</a:t>
            </a:r>
            <a:endParaRPr lang="ru-RU" dirty="0"/>
          </a:p>
        </p:txBody>
      </p:sp>
      <p:pic>
        <p:nvPicPr>
          <p:cNvPr id="4098" name="Picture 2" descr="C:\Documents and Settings\Admin\Рабочий стол\межпредметная связь\fizi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548680"/>
            <a:ext cx="4896544" cy="4467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365104"/>
            <a:ext cx="8183880" cy="16699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Интеграция (лат)-восстановление, объединение частей в целое.</a:t>
            </a:r>
            <a:endParaRPr lang="ru-RU" dirty="0"/>
          </a:p>
        </p:txBody>
      </p:sp>
      <p:pic>
        <p:nvPicPr>
          <p:cNvPr id="5122" name="Picture 2" descr="C:\Documents and Settings\Admin\Рабочий стол\межпредметная связь\chief%20integration%20offic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20688"/>
            <a:ext cx="3618855" cy="3618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/>
              <a:t>Законы физики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5400" b="1" dirty="0"/>
              <a:t>и организм человека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Интегрированный урок физики с биологией</a:t>
            </a:r>
            <a:endParaRPr lang="ru-RU" dirty="0"/>
          </a:p>
        </p:txBody>
      </p:sp>
      <p:pic>
        <p:nvPicPr>
          <p:cNvPr id="2050" name="Picture 2" descr="C:\Users\Физика\Desktop\Люде\744893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897" y="357166"/>
            <a:ext cx="8868821" cy="4143404"/>
          </a:xfrm>
          <a:prstGeom prst="round2Diag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Деформации в теле человека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Georgia" pitchFamily="18" charset="0"/>
              </a:rPr>
              <a:t>2. Деформация растяжения – связки, сухожилия, мышцы.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Georgia" pitchFamily="18" charset="0"/>
              </a:rPr>
              <a:t>3. Деформация изгиба – позвоночник, кости таза.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Georgia" pitchFamily="18" charset="0"/>
              </a:rPr>
              <a:t>4. Деформация кручения – шея при повороте головы, туловище в пояснице при повороте.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</p:txBody>
      </p:sp>
      <p:pic>
        <p:nvPicPr>
          <p:cNvPr id="4198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57686" y="2214554"/>
            <a:ext cx="4208810" cy="3101985"/>
          </a:xfrm>
          <a:prstGeom prst="round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utoUpdateAnimBg="0"/>
      <p:bldP spid="41987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latin typeface="Georgia" pitchFamily="18" charset="0"/>
              </a:rPr>
              <a:t>Задача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21507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7958138" cy="4454525"/>
          </a:xfrm>
        </p:spPr>
        <p:txBody>
          <a:bodyPr/>
          <a:lstStyle/>
          <a:p>
            <a:r>
              <a:rPr lang="ru-RU" smtClean="0">
                <a:latin typeface="Georgia" pitchFamily="18" charset="0"/>
              </a:rPr>
              <a:t>На тело человека, площадь поверхности которого при массе 60 кг и росте 160 см примерна равна 1,6 м</a:t>
            </a:r>
            <a:r>
              <a:rPr lang="ru-RU" baseline="30000" smtClean="0">
                <a:latin typeface="Georgia" pitchFamily="18" charset="0"/>
              </a:rPr>
              <a:t>2</a:t>
            </a:r>
            <a:r>
              <a:rPr lang="ru-RU" smtClean="0">
                <a:latin typeface="Georgia" pitchFamily="18" charset="0"/>
              </a:rPr>
              <a:t>, действует атмосферное давление 10</a:t>
            </a:r>
            <a:r>
              <a:rPr lang="ru-RU" baseline="30000" smtClean="0">
                <a:latin typeface="Georgia" pitchFamily="18" charset="0"/>
              </a:rPr>
              <a:t>5</a:t>
            </a:r>
            <a:r>
              <a:rPr lang="ru-RU" smtClean="0">
                <a:latin typeface="Georgia" pitchFamily="18" charset="0"/>
              </a:rPr>
              <a:t> Па. Определите силу, действующую на человека.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573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</a:b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Гемоглобин </a:t>
            </a:r>
            <a:r>
              <a:rPr lang="ru-RU" sz="4000" dirty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– красящее </a:t>
            </a: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</a:b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вещество </a:t>
            </a:r>
            <a:r>
              <a:rPr lang="ru-RU" sz="4000" dirty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крови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41475"/>
            <a:ext cx="4171950" cy="4454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Georgia" pitchFamily="18" charset="0"/>
              </a:rPr>
              <a:t>Гемоглобин – составная часть красных кровяных телец.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Georgia" pitchFamily="18" charset="0"/>
              </a:rPr>
              <a:t>Выполняет в организме функцию переносчика кислорода от органов дыхания к тканям.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  <p:pic>
        <p:nvPicPr>
          <p:cNvPr id="35844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60925" y="2071688"/>
            <a:ext cx="3735388" cy="3286125"/>
          </a:xfrm>
          <a:prstGeom prst="round2Diag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latin typeface="Georgia" pitchFamily="18" charset="0"/>
              </a:rPr>
              <a:t>Задача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7815263" cy="4454525"/>
          </a:xfrm>
        </p:spPr>
        <p:txBody>
          <a:bodyPr/>
          <a:lstStyle/>
          <a:p>
            <a:r>
              <a:rPr lang="ru-RU" smtClean="0">
                <a:latin typeface="Georgia" pitchFamily="18" charset="0"/>
              </a:rPr>
              <a:t>Масса молекулы гемоглобина составляет около 11,288 • 10</a:t>
            </a:r>
            <a:r>
              <a:rPr lang="ru-RU" baseline="30000" smtClean="0">
                <a:latin typeface="Georgia" pitchFamily="18" charset="0"/>
              </a:rPr>
              <a:t>-23</a:t>
            </a:r>
            <a:r>
              <a:rPr lang="ru-RU" smtClean="0">
                <a:latin typeface="Georgia" pitchFamily="18" charset="0"/>
              </a:rPr>
              <a:t> кг. Сколько молекул гемоглобина должно содержаться в одном красном кровяном шарике, если плотность гемоглобина 1 кг/м</a:t>
            </a:r>
            <a:r>
              <a:rPr lang="ru-RU" baseline="30000" smtClean="0">
                <a:latin typeface="Georgia" pitchFamily="18" charset="0"/>
              </a:rPr>
              <a:t>3</a:t>
            </a:r>
            <a:r>
              <a:rPr lang="ru-RU" smtClean="0">
                <a:latin typeface="Georgia" pitchFamily="18" charset="0"/>
              </a:rPr>
              <a:t> и если мы будем считать, что красные кровяные шарики состоят полностью из гемоглобина?</a:t>
            </a:r>
          </a:p>
          <a:p>
            <a:r>
              <a:rPr lang="ru-RU" smtClean="0"/>
              <a:t>(</a:t>
            </a:r>
            <a:r>
              <a:rPr lang="ru-RU" smtClean="0">
                <a:latin typeface="Georgia" pitchFamily="18" charset="0"/>
              </a:rPr>
              <a:t>Красные кровяные шарики представляют собой диски диаметром примерно 7∙10</a:t>
            </a:r>
            <a:r>
              <a:rPr lang="ru-RU" baseline="30000" smtClean="0">
                <a:latin typeface="Georgia" pitchFamily="18" charset="0"/>
              </a:rPr>
              <a:t>-6</a:t>
            </a:r>
            <a:r>
              <a:rPr lang="ru-RU" smtClean="0">
                <a:latin typeface="Georgia" pitchFamily="18" charset="0"/>
              </a:rPr>
              <a:t> м и толщиной 10</a:t>
            </a:r>
            <a:r>
              <a:rPr lang="ru-RU" baseline="30000" smtClean="0">
                <a:latin typeface="Georgia" pitchFamily="18" charset="0"/>
              </a:rPr>
              <a:t>-6</a:t>
            </a:r>
            <a:r>
              <a:rPr lang="ru-RU" smtClean="0">
                <a:latin typeface="Georgia" pitchFamily="18" charset="0"/>
              </a:rPr>
              <a:t> м).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Строение органа зрения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41475"/>
            <a:ext cx="3243263" cy="4454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dirty="0" smtClean="0">
                <a:latin typeface="Georgia" pitchFamily="18" charset="0"/>
              </a:rPr>
              <a:t>Сетчатка глаза состоит из </a:t>
            </a:r>
            <a:r>
              <a:rPr lang="ru-RU" sz="3200" dirty="0" err="1" smtClean="0">
                <a:latin typeface="Georgia" pitchFamily="18" charset="0"/>
              </a:rPr>
              <a:t>светочувстви-тельных</a:t>
            </a:r>
            <a:r>
              <a:rPr lang="ru-RU" sz="3200" dirty="0" smtClean="0">
                <a:latin typeface="Georgia" pitchFamily="18" charset="0"/>
              </a:rPr>
              <a:t> клеток (палочек и колбочек).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  <p:pic>
        <p:nvPicPr>
          <p:cNvPr id="5222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29058" y="1571612"/>
            <a:ext cx="4621146" cy="4286280"/>
          </a:xfrm>
          <a:prstGeom prst="round2Diag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utoUpdateAnimBg="0"/>
      <p:bldP spid="5222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Georgia" pitchFamily="18" charset="0"/>
              </a:rPr>
              <a:t>Задача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  <a:latin typeface="Georgia" pitchFamily="18" charset="0"/>
            </a:endParaRPr>
          </a:p>
        </p:txBody>
      </p:sp>
      <p:sp>
        <p:nvSpPr>
          <p:cNvPr id="32771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7958138" cy="4454525"/>
          </a:xfrm>
        </p:spPr>
        <p:txBody>
          <a:bodyPr/>
          <a:lstStyle/>
          <a:p>
            <a:pPr eaLnBrk="1" hangingPunct="1"/>
            <a:r>
              <a:rPr lang="ru-RU" sz="3600" smtClean="0">
                <a:latin typeface="Georgia" pitchFamily="18" charset="0"/>
              </a:rPr>
              <a:t>Фокусное расстояние глаза человека 16 мм. Какова оптическая сила глаза?</a:t>
            </a:r>
          </a:p>
          <a:p>
            <a:pPr eaLnBrk="1" hangingPunct="1"/>
            <a:endParaRPr lang="ru-RU" sz="360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Атмосферные фронты. Циркуляция воздушных масс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F:\мастерская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2214546" y="1571612"/>
            <a:ext cx="4286280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384"/>
          </a:xfrm>
        </p:spPr>
        <p:txBody>
          <a:bodyPr/>
          <a:lstStyle/>
          <a:p>
            <a:pPr algn="ctr"/>
            <a:r>
              <a:rPr lang="ru-RU" dirty="0" smtClean="0"/>
              <a:t>Каменная лестница</a:t>
            </a:r>
            <a:endParaRPr lang="ru-RU" dirty="0"/>
          </a:p>
        </p:txBody>
      </p:sp>
      <p:pic>
        <p:nvPicPr>
          <p:cNvPr id="5" name="Содержимое 11" descr="010-Kamennaja-lestnitsa-3129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159" t="14069" r="14108" b="14510"/>
          <a:stretch>
            <a:fillRect/>
          </a:stretch>
        </p:blipFill>
        <p:spPr>
          <a:xfrm>
            <a:off x="1142976" y="1571612"/>
            <a:ext cx="6643734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122" name="Picture 2" descr="F:\2013-02-11_02_Ilia-Repin-Barge-Haulers-on-the-Volga-Pain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6146" name="Picture 2" descr="F:\0007-007-Perekhod-Suvorova-CHerez-Al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7170" name="Picture 2" descr="F: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40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6146" name="Picture 2" descr="C:\Documents and Settings\Admin\Рабочий стол\межпредметная связь\c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1201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10" name="Picture 6" descr="00A094024C38_217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" name="Прямоугольник 2"/>
          <p:cNvSpPr/>
          <p:nvPr/>
        </p:nvSpPr>
        <p:spPr>
          <a:xfrm>
            <a:off x="1214414" y="642918"/>
            <a:ext cx="6929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Желаю всем творческих успехов</a:t>
            </a:r>
            <a:endParaRPr lang="ru-RU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84</TotalTime>
  <Words>227</Words>
  <Application>Microsoft Office PowerPoint</Application>
  <PresentationFormat>Экран (4:3)</PresentationFormat>
  <Paragraphs>27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Слайд 1</vt:lpstr>
      <vt:lpstr>Синтезированные науки</vt:lpstr>
      <vt:lpstr>Сегодняшний ученик</vt:lpstr>
      <vt:lpstr>Формирование компетенций</vt:lpstr>
      <vt:lpstr>Интеграция (лат)-восстановление, объединение частей в целое.</vt:lpstr>
      <vt:lpstr>Законы физики</vt:lpstr>
      <vt:lpstr>Интегрированный урок физики с биологией</vt:lpstr>
      <vt:lpstr>Деформации в теле человека</vt:lpstr>
      <vt:lpstr>Задача</vt:lpstr>
      <vt:lpstr> Гемоглобин – красящее  вещество крови</vt:lpstr>
      <vt:lpstr>Задача</vt:lpstr>
      <vt:lpstr>Строение органа зрения</vt:lpstr>
      <vt:lpstr>Задача</vt:lpstr>
      <vt:lpstr>Атмосферные фронты. Циркуляция воздушных масс</vt:lpstr>
      <vt:lpstr>Каменная лестница</vt:lpstr>
      <vt:lpstr>Слайд 16</vt:lpstr>
      <vt:lpstr>Слайд 17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Физика</cp:lastModifiedBy>
  <cp:revision>13</cp:revision>
  <dcterms:created xsi:type="dcterms:W3CDTF">2013-11-06T14:08:49Z</dcterms:created>
  <dcterms:modified xsi:type="dcterms:W3CDTF">2013-11-07T10:21:59Z</dcterms:modified>
</cp:coreProperties>
</file>