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64" r:id="rId4"/>
    <p:sldId id="256" r:id="rId5"/>
    <p:sldId id="265" r:id="rId6"/>
    <p:sldId id="266" r:id="rId7"/>
    <p:sldId id="259" r:id="rId8"/>
    <p:sldId id="260" r:id="rId9"/>
    <p:sldId id="267" r:id="rId10"/>
    <p:sldId id="257" r:id="rId11"/>
    <p:sldId id="268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00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5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14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23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41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84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955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14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96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866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49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C1A19-9976-4731-9365-E4B53B15FE7B}" type="datetimeFigureOut">
              <a:rPr lang="ru-RU" smtClean="0"/>
              <a:t>03.01.2014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285CE-6B35-4A89-9B36-9467DB5A48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99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301608" cy="3528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7200" b="1" dirty="0" smtClean="0"/>
              <a:t>Тесты</a:t>
            </a:r>
            <a:r>
              <a:rPr lang="ru-RU" sz="7200" b="1" dirty="0"/>
              <a:t> </a:t>
            </a:r>
            <a:r>
              <a:rPr lang="ru-RU" sz="7200" b="1" dirty="0" smtClean="0"/>
              <a:t>по теме </a:t>
            </a:r>
            <a:br>
              <a:rPr lang="ru-RU" sz="7200" b="1" dirty="0" smtClean="0"/>
            </a:br>
            <a:r>
              <a:rPr lang="ru-RU" sz="7200" b="1" dirty="0" smtClean="0"/>
              <a:t>«Дворцовые перевороты».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77391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1. Главную роль в дворцовых переворотах играла (и):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 стрельцы;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представители старой родовой </a:t>
            </a:r>
            <a:r>
              <a:rPr lang="ru-RU" sz="3200" dirty="0">
                <a:latin typeface="Times New Roman"/>
                <a:ea typeface="Times New Roman"/>
              </a:rPr>
              <a:t>аристократии; 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Times New Roman"/>
              </a:rPr>
              <a:t>В</a:t>
            </a:r>
            <a:r>
              <a:rPr lang="ru-RU" sz="3200" dirty="0">
                <a:latin typeface="Times New Roman"/>
                <a:ea typeface="Times New Roman"/>
              </a:rPr>
              <a:t>) дворянская </a:t>
            </a:r>
            <a:r>
              <a:rPr lang="ru-RU" sz="3200" dirty="0" smtClean="0">
                <a:latin typeface="Times New Roman"/>
                <a:ea typeface="Times New Roman"/>
              </a:rPr>
              <a:t>гвардия; 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казаки.</a:t>
            </a:r>
          </a:p>
          <a:p>
            <a:pPr>
              <a:spcAft>
                <a:spcPts val="0"/>
              </a:spcAft>
            </a:pPr>
            <a:endParaRPr lang="ru-RU" sz="3200" b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2. Мужская линия династии Романовых пресеклась после: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Петра </a:t>
            </a:r>
            <a:r>
              <a:rPr lang="en-US" sz="3200" dirty="0" smtClean="0">
                <a:effectLst/>
                <a:latin typeface="Times New Roman"/>
                <a:ea typeface="Times New Roman"/>
              </a:rPr>
              <a:t>I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;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Петра II;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Ивана Антоновича; 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Петра III.</a:t>
            </a:r>
          </a:p>
        </p:txBody>
      </p:sp>
    </p:spTree>
    <p:extLst>
      <p:ext uri="{BB962C8B-B14F-4D97-AF65-F5344CB8AC3E}">
        <p14:creationId xmlns:p14="http://schemas.microsoft.com/office/powerpoint/2010/main" val="4714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87744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Times New Roman"/>
              </a:rPr>
              <a:t>3.</a:t>
            </a:r>
            <a:r>
              <a:rPr lang="ru-RU" sz="3600" b="1" dirty="0" smtClean="0">
                <a:effectLst/>
                <a:latin typeface="Times New Roman"/>
                <a:ea typeface="Times New Roman"/>
              </a:rPr>
              <a:t> «Кондиции» 1730 г. предусматривали:</a:t>
            </a:r>
            <a:endParaRPr lang="ru-RU" sz="3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А) условия вступления на престол Анны Иоанновны;</a:t>
            </a:r>
          </a:p>
          <a:p>
            <a:pPr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Б) порядок назначения на высшие государственные и военные посты;</a:t>
            </a:r>
          </a:p>
          <a:p>
            <a:pPr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В) правила поведения в дворянском кругу;</a:t>
            </a:r>
          </a:p>
          <a:p>
            <a:pPr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Г) выдвижение кандидатов в депутаты для «Уложенной комиссии»</a:t>
            </a:r>
            <a:r>
              <a:rPr lang="ru-RU" sz="3600" dirty="0" smtClean="0">
                <a:latin typeface="Times New Roman"/>
                <a:ea typeface="Times New Roman"/>
              </a:rPr>
              <a:t>.</a:t>
            </a:r>
            <a:endParaRPr lang="ru-RU" sz="3600" dirty="0" smtClean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78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514" y="404664"/>
            <a:ext cx="89289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4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. Главным содержанием внутренней политики 1725-1762 гг. было: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А) дальнейшее закрепощение крестьян;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Б) расширение и укрепление привилегий дворянства;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В) стирание граней между родовой и «новой» дворянской знатью;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Г) укрепление положение старой родовой аристократии.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5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. Попытка ограничить абсолютную власть российского монарха была предпринята при вступлении на престол: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А) Екатерины I;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Б) Анны Иоанновны;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В) Елизаветы Петровны;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Г) Петра III.</a:t>
            </a:r>
          </a:p>
        </p:txBody>
      </p:sp>
    </p:spTree>
    <p:extLst>
      <p:ext uri="{BB962C8B-B14F-4D97-AF65-F5344CB8AC3E}">
        <p14:creationId xmlns:p14="http://schemas.microsoft.com/office/powerpoint/2010/main" val="6742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612845"/>
            <a:ext cx="8928992" cy="497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Times New Roman"/>
              </a:rPr>
              <a:t>6</a:t>
            </a:r>
            <a:r>
              <a:rPr lang="ru-RU" sz="3600" b="1" dirty="0" smtClean="0">
                <a:effectLst/>
                <a:latin typeface="Times New Roman"/>
                <a:ea typeface="Times New Roman"/>
              </a:rPr>
              <a:t>. Елизавета Петровна оказалась на российском престоле:</a:t>
            </a:r>
            <a:endParaRPr lang="ru-RU" sz="3600" dirty="0" smtClean="0">
              <a:effectLst/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А) по завещанию Петра I;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Б) в ходе выборов на Земском собрании;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600" dirty="0" smtClean="0">
                <a:effectLst/>
                <a:latin typeface="Times New Roman"/>
                <a:ea typeface="Times New Roman"/>
              </a:rPr>
              <a:t>В) по завещанию Анны Иоанновны;               Г) в результате дворцового переворота. 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544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370" y="332656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7</a:t>
            </a:r>
            <a:r>
              <a:rPr lang="ru-RU" sz="3200" b="1" dirty="0" smtClean="0">
                <a:effectLst/>
                <a:latin typeface="Times New Roman"/>
                <a:ea typeface="Times New Roman"/>
              </a:rPr>
              <a:t>. Верховный орган государственной власти в 1726-1730 гг. – это</a:t>
            </a:r>
            <a:r>
              <a:rPr lang="ru-RU" sz="3200" b="1" dirty="0">
                <a:latin typeface="Times New Roman"/>
                <a:ea typeface="Times New Roman"/>
              </a:rPr>
              <a:t>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Боярская Дума;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Святейший Синод;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Верховный тайный совет	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Совет Министров</a:t>
            </a:r>
          </a:p>
          <a:p>
            <a:pPr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8</a:t>
            </a:r>
            <a:r>
              <a:rPr lang="ru-RU" sz="3200" b="1" dirty="0" smtClean="0">
                <a:effectLst/>
                <a:latin typeface="Times New Roman"/>
                <a:ea typeface="Times New Roman"/>
              </a:rPr>
              <a:t>.  Первым  дворцовым   переворотом  принято считать восшествие на престол: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Петра I;  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Екатерины I;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Петра II;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Елизаветы Петровны.</a:t>
            </a:r>
          </a:p>
          <a:p>
            <a:pPr>
              <a:spcAft>
                <a:spcPts val="0"/>
              </a:spcAft>
            </a:pP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28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9644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9</a:t>
            </a:r>
            <a:r>
              <a:rPr lang="ru-RU" sz="3200" b="1" spc="-3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. Укажите правильную последовательность правлений: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320040" algn="l"/>
              </a:tabLst>
            </a:pP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А) Екатерина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Петр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III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Елизавета; </a:t>
            </a:r>
          </a:p>
          <a:p>
            <a:pPr>
              <a:tabLst>
                <a:tab pos="320040" algn="l"/>
              </a:tabLst>
            </a:pPr>
            <a:r>
              <a:rPr lang="ru-RU" sz="3200" spc="-10" dirty="0">
                <a:solidFill>
                  <a:srgbClr val="000000"/>
                </a:solidFill>
                <a:latin typeface="Times New Roman"/>
                <a:ea typeface="Times New Roman"/>
              </a:rPr>
              <a:t>Б) Петр </a:t>
            </a:r>
            <a:r>
              <a:rPr lang="en-US" sz="3200" spc="-10" dirty="0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ru-RU" sz="3200" spc="-10" dirty="0">
                <a:solidFill>
                  <a:srgbClr val="000000"/>
                </a:solidFill>
                <a:latin typeface="Times New Roman"/>
                <a:ea typeface="Times New Roman"/>
              </a:rPr>
              <a:t>, Елизавета, Анна Иоанновна;</a:t>
            </a:r>
            <a:r>
              <a:rPr lang="ru-RU" sz="3200" spc="-15" dirty="0">
                <a:solidFill>
                  <a:srgbClr val="000000"/>
                </a:solidFill>
                <a:latin typeface="Times New Roman"/>
                <a:ea typeface="Times New Roman"/>
              </a:rPr>
              <a:t>        </a:t>
            </a:r>
          </a:p>
          <a:p>
            <a:pPr>
              <a:spcAft>
                <a:spcPts val="0"/>
              </a:spcAft>
              <a:tabLst>
                <a:tab pos="320040" algn="l"/>
              </a:tabLst>
            </a:pP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В) Петр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Петр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III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Елизавета;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320040" algn="l"/>
              </a:tabLst>
            </a:pPr>
            <a:r>
              <a:rPr lang="ru-RU" sz="3200" spc="-1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Г) 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Екатерина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Петр </a:t>
            </a:r>
            <a:r>
              <a:rPr lang="en-US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II</a:t>
            </a:r>
            <a:r>
              <a:rPr lang="ru-RU" sz="3200" spc="-5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Анна Иоанновна.</a:t>
            </a: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10. Эпоха дворцовых переворотов – это период: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1700-1721 гг.;	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1725-1762 гг.;	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1762-1796 гг.;        	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1796-1801 гг.</a:t>
            </a:r>
          </a:p>
        </p:txBody>
      </p:sp>
    </p:spTree>
    <p:extLst>
      <p:ext uri="{BB962C8B-B14F-4D97-AF65-F5344CB8AC3E}">
        <p14:creationId xmlns:p14="http://schemas.microsoft.com/office/powerpoint/2010/main" val="4187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8045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66700" algn="l"/>
                <a:tab pos="838200" algn="l"/>
              </a:tabLs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11.Кто из правителей открыл эпоху дворцовых переворотов?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114300">
              <a:spcAft>
                <a:spcPts val="0"/>
              </a:spcAft>
              <a:tabLst>
                <a:tab pos="838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А) Петр </a:t>
            </a:r>
            <a:r>
              <a:rPr lang="en-US" sz="2800" dirty="0" smtClean="0">
                <a:effectLst/>
                <a:latin typeface="Times New Roman"/>
                <a:ea typeface="Times New Roman"/>
              </a:rPr>
              <a:t>II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;       Б) Екатерина </a:t>
            </a:r>
            <a:r>
              <a:rPr lang="en-US" sz="2800" dirty="0" smtClean="0">
                <a:effectLst/>
                <a:latin typeface="Times New Roman"/>
                <a:ea typeface="Times New Roman"/>
              </a:rPr>
              <a:t>I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;   В) Анна Иоанновна;       Г)  Елизавета Петровна</a:t>
            </a:r>
          </a:p>
          <a:p>
            <a:pPr lvl="0">
              <a:spcAft>
                <a:spcPts val="0"/>
              </a:spcAft>
              <a:tabLst>
                <a:tab pos="266700" algn="l"/>
              </a:tabLs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12.Кем приходилась Екатерина 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I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Петру Великому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?                                                                                   </a:t>
            </a:r>
          </a:p>
          <a:p>
            <a:pPr marL="114300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А) сестра;          </a:t>
            </a:r>
          </a:p>
          <a:p>
            <a:pPr marL="114300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Б) дочь;                   </a:t>
            </a:r>
          </a:p>
          <a:p>
            <a:pPr marL="114300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В) жена;         </a:t>
            </a:r>
          </a:p>
          <a:p>
            <a:pPr marL="114300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Г) мать.</a:t>
            </a:r>
          </a:p>
          <a:p>
            <a:pPr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13.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Лишь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подписав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кондиции,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могла стать Российской императрицей: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А) Екатерина I;      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Б) Анна Иоанновна</a:t>
            </a:r>
            <a:r>
              <a:rPr lang="ru-RU" sz="2800" dirty="0">
                <a:latin typeface="Times New Roman"/>
                <a:ea typeface="Times New Roman"/>
              </a:rPr>
              <a:t>;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 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В) Анна Леопольдовна</a:t>
            </a:r>
            <a:r>
              <a:rPr lang="ru-RU" sz="2800" dirty="0">
                <a:latin typeface="Times New Roman"/>
                <a:ea typeface="Times New Roman"/>
              </a:rPr>
              <a:t>;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   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Г) Елизавета Петровна. </a:t>
            </a:r>
          </a:p>
        </p:txBody>
      </p:sp>
    </p:spTree>
    <p:extLst>
      <p:ext uri="{BB962C8B-B14F-4D97-AF65-F5344CB8AC3E}">
        <p14:creationId xmlns:p14="http://schemas.microsoft.com/office/powerpoint/2010/main" val="802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66700" algn="l"/>
                <a:tab pos="838200" algn="l"/>
              </a:tabLst>
            </a:pPr>
            <a:r>
              <a:rPr lang="ru-RU" sz="3200" b="1" dirty="0" smtClean="0">
                <a:latin typeface="Times New Roman"/>
                <a:ea typeface="Times New Roman"/>
              </a:rPr>
              <a:t>14</a:t>
            </a:r>
            <a:r>
              <a:rPr lang="ru-RU" sz="3200" b="1" dirty="0" smtClean="0">
                <a:effectLst/>
                <a:latin typeface="Times New Roman"/>
                <a:ea typeface="Times New Roman"/>
              </a:rPr>
              <a:t>. Курляндский дворянин, отличавшийся высокомерностью, грубостью, игравший при дворе   императрицы Анны Иоанновны главную роль. Его имя стало нарицательным, им иногда называют весь период 1730-1740 гг.: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</a:t>
            </a:r>
            <a:r>
              <a:rPr lang="ru-RU" sz="3200" dirty="0" err="1" smtClean="0">
                <a:effectLst/>
                <a:latin typeface="Times New Roman"/>
                <a:ea typeface="Times New Roman"/>
              </a:rPr>
              <a:t>К.Фридрих</a:t>
            </a:r>
            <a:r>
              <a:rPr lang="ru-RU" sz="3200" dirty="0">
                <a:latin typeface="Times New Roman"/>
                <a:ea typeface="Times New Roman"/>
              </a:rPr>
              <a:t>;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</a:t>
            </a:r>
            <a:r>
              <a:rPr lang="ru-RU" sz="3200" dirty="0" err="1" smtClean="0">
                <a:effectLst/>
                <a:latin typeface="Times New Roman"/>
                <a:ea typeface="Times New Roman"/>
              </a:rPr>
              <a:t>А.И.Остерман</a:t>
            </a:r>
            <a:r>
              <a:rPr lang="ru-RU" sz="3200" dirty="0">
                <a:latin typeface="Times New Roman"/>
                <a:ea typeface="Times New Roman"/>
              </a:rPr>
              <a:t>;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</a:t>
            </a:r>
            <a:r>
              <a:rPr lang="ru-RU" sz="3200" dirty="0" err="1" smtClean="0">
                <a:effectLst/>
                <a:latin typeface="Times New Roman"/>
                <a:ea typeface="Times New Roman"/>
              </a:rPr>
              <a:t>Э.И.Бирон</a:t>
            </a:r>
            <a:r>
              <a:rPr lang="ru-RU" sz="3200" dirty="0">
                <a:latin typeface="Times New Roman"/>
                <a:ea typeface="Times New Roman"/>
              </a:rPr>
              <a:t>;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</a:t>
            </a:r>
            <a:r>
              <a:rPr lang="ru-RU" sz="3200" dirty="0" err="1" smtClean="0">
                <a:effectLst/>
                <a:latin typeface="Times New Roman"/>
                <a:ea typeface="Times New Roman"/>
              </a:rPr>
              <a:t>А.П.Волынский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. 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467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8847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15. А. Меншикова после опалы: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заключили в  тюрьму</a:t>
            </a:r>
            <a:r>
              <a:rPr lang="ru-RU" sz="3200" dirty="0" smtClean="0">
                <a:latin typeface="Times New Roman"/>
                <a:ea typeface="Times New Roman"/>
              </a:rPr>
              <a:t>;   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   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казнили;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сослали в Сибирь</a:t>
            </a:r>
            <a:r>
              <a:rPr lang="ru-RU" sz="3200" dirty="0" smtClean="0">
                <a:latin typeface="Times New Roman"/>
                <a:ea typeface="Times New Roman"/>
              </a:rPr>
              <a:t>; 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            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постригли в монахи.</a:t>
            </a: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16. В 18 веке самым долгим было царствование:</a:t>
            </a:r>
            <a:endParaRPr lang="ru-RU" sz="3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Петра </a:t>
            </a:r>
            <a:r>
              <a:rPr lang="en-US" sz="3200" dirty="0" smtClean="0">
                <a:effectLst/>
                <a:latin typeface="Times New Roman"/>
                <a:ea typeface="Times New Roman"/>
              </a:rPr>
              <a:t>II</a:t>
            </a:r>
            <a:r>
              <a:rPr lang="ru-RU" sz="3200" dirty="0">
                <a:latin typeface="Times New Roman"/>
                <a:ea typeface="Times New Roman"/>
              </a:rPr>
              <a:t>;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Екатерины </a:t>
            </a:r>
            <a:r>
              <a:rPr lang="en-US" sz="3200" dirty="0" smtClean="0">
                <a:effectLst/>
                <a:latin typeface="Times New Roman"/>
                <a:ea typeface="Times New Roman"/>
              </a:rPr>
              <a:t>I</a:t>
            </a:r>
            <a:r>
              <a:rPr lang="ru-RU" sz="3200" dirty="0">
                <a:latin typeface="Times New Roman"/>
                <a:ea typeface="Times New Roman"/>
              </a:rPr>
              <a:t>;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Анны Иоанновны</a:t>
            </a:r>
            <a:r>
              <a:rPr lang="ru-RU" sz="3200" dirty="0" smtClean="0">
                <a:latin typeface="Times New Roman"/>
                <a:ea typeface="Times New Roman"/>
              </a:rPr>
              <a:t>;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    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 Елизаветы  Петровны;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Д)  Екатерины II,     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Е) Петра III.</a:t>
            </a:r>
          </a:p>
        </p:txBody>
      </p:sp>
    </p:spTree>
    <p:extLst>
      <p:ext uri="{BB962C8B-B14F-4D97-AF65-F5344CB8AC3E}">
        <p14:creationId xmlns:p14="http://schemas.microsoft.com/office/powerpoint/2010/main" val="103668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8847"/>
            <a:ext cx="8964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838200" algn="l"/>
              </a:tabLs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17. Дворцовый переворот, в результате </a:t>
            </a:r>
            <a:r>
              <a:rPr lang="ru-RU" sz="3200" b="1" dirty="0" err="1" smtClean="0">
                <a:effectLst/>
                <a:latin typeface="Times New Roman"/>
                <a:ea typeface="Times New Roman"/>
              </a:rPr>
              <a:t>которо-го</a:t>
            </a:r>
            <a:r>
              <a:rPr lang="ru-RU" sz="3200" b="1" dirty="0" smtClean="0">
                <a:effectLst/>
                <a:latin typeface="Times New Roman"/>
                <a:ea typeface="Times New Roman"/>
              </a:rPr>
              <a:t> на российский престол была возведена Екатерина II, произошел: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838200" algn="l"/>
              </a:tabLs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в 1762 г.;  </a:t>
            </a:r>
          </a:p>
          <a:p>
            <a:pPr>
              <a:spcAft>
                <a:spcPts val="0"/>
              </a:spcAft>
              <a:tabLst>
                <a:tab pos="838200" algn="l"/>
              </a:tabLs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Б) в 1801 г.;    </a:t>
            </a:r>
          </a:p>
          <a:p>
            <a:pPr>
              <a:spcAft>
                <a:spcPts val="0"/>
              </a:spcAft>
              <a:tabLst>
                <a:tab pos="838200" algn="l"/>
              </a:tabLs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в 1721 г.;  </a:t>
            </a:r>
          </a:p>
          <a:p>
            <a:pPr>
              <a:spcAft>
                <a:spcPts val="0"/>
              </a:spcAft>
              <a:tabLst>
                <a:tab pos="838200" algn="l"/>
              </a:tabLs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Г) в 1714 г.</a:t>
            </a: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</a:rPr>
              <a:t>18. Из приведенного ниже списка выберите правителей периода Дворцовых переворотов: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А) Иван Антонович;          Г) Анна Леопольдовна;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Times New Roman"/>
              </a:rPr>
              <a:t>Б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) Алексей Федорович;     Д) Софья;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Times New Roman"/>
              </a:rPr>
              <a:t>В) Петр II;                         Е)  Борис Годунов.</a:t>
            </a:r>
          </a:p>
        </p:txBody>
      </p:sp>
    </p:spTree>
    <p:extLst>
      <p:ext uri="{BB962C8B-B14F-4D97-AF65-F5344CB8AC3E}">
        <p14:creationId xmlns:p14="http://schemas.microsoft.com/office/powerpoint/2010/main" val="89461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794" y="332656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Ключи:</a:t>
            </a:r>
            <a:br>
              <a:rPr lang="ru-RU" sz="2400" dirty="0" smtClean="0">
                <a:effectLst/>
                <a:latin typeface="Times New Roman"/>
                <a:ea typeface="Times New Roman"/>
              </a:rPr>
            </a:br>
            <a:r>
              <a:rPr lang="ru-RU" sz="2400" dirty="0" smtClean="0">
                <a:effectLst/>
                <a:latin typeface="Times New Roman"/>
                <a:ea typeface="Times New Roman"/>
              </a:rPr>
              <a:t>1 –В;   2-Б;   3-А;   4-Б;   5 – Б;   6 –Г;     7 – В;   8-Б;   9-Г;   10-Б;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11-Б;  12- В;  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13 –Б;  14-В;  15 – Б,   16 – Д;  17 – А;  18 – А В Г;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   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3501007"/>
            <a:ext cx="8167194" cy="2367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Информационные источники: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Данилов А.А., Косулина Л.Г. История России. Конец 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XVI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XVIII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вв., М., «Просвещение», 2008 г.</a:t>
            </a:r>
            <a:endParaRPr lang="ru-RU" sz="1600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2.   Симонова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Е.В. Тесты по истории России. 7 класс. М., Экзамен,2010 г.</a:t>
            </a:r>
            <a:endParaRPr lang="ru-RU" sz="1600" dirty="0"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3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Шаповал В.В. Дидактические материалы по истории России 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XVI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XVIII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веков. М., Экзамен, 2008 г.</a:t>
            </a:r>
            <a:endParaRPr lang="ru-RU" sz="16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86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670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Тесты по теме  «Дворцовые перевороты».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Олег</cp:lastModifiedBy>
  <cp:revision>11</cp:revision>
  <dcterms:created xsi:type="dcterms:W3CDTF">2012-12-25T19:02:08Z</dcterms:created>
  <dcterms:modified xsi:type="dcterms:W3CDTF">2014-01-03T19:03:05Z</dcterms:modified>
</cp:coreProperties>
</file>