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8012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FFC000"/>
                </a:solidFill>
                <a:latin typeface="Birch Std" pitchFamily="50" charset="0"/>
              </a:rPr>
              <a:t>Political parties of Great Britain</a:t>
            </a:r>
            <a:endParaRPr lang="ru-RU" sz="6000" dirty="0">
              <a:solidFill>
                <a:srgbClr val="FFC000"/>
              </a:solidFill>
            </a:endParaRPr>
          </a:p>
        </p:txBody>
      </p:sp>
      <p:pic>
        <p:nvPicPr>
          <p:cNvPr id="15362" name="Picture 2" descr="http://hajnowianie.com/pliki/2010/03/brytania-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65158"/>
            <a:ext cx="6408712" cy="48065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732240" y="6237312"/>
            <a:ext cx="2232248" cy="6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Created  by </a:t>
            </a:r>
            <a:r>
              <a:rPr lang="en-US" dirty="0" err="1" smtClean="0"/>
              <a:t>Anastasiya</a:t>
            </a:r>
            <a:r>
              <a:rPr lang="en-US" dirty="0" smtClean="0"/>
              <a:t> </a:t>
            </a:r>
            <a:r>
              <a:rPr lang="en-US" dirty="0" err="1" smtClean="0"/>
              <a:t>Korol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8892480" cy="2520280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  <a:cs typeface="Times New Roman" pitchFamily="18" charset="0"/>
              </a:rPr>
              <a:t>The main parties in the UK </a:t>
            </a:r>
            <a:r>
              <a:rPr lang="ru-RU" sz="8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8000" dirty="0">
              <a:solidFill>
                <a:srgbClr val="FFC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139952" y="1268760"/>
            <a:ext cx="4824536" cy="5400600"/>
          </a:xfrm>
        </p:spPr>
        <p:txBody>
          <a:bodyPr>
            <a:normAutofit fontScale="70000" lnSpcReduction="20000"/>
          </a:bodyPr>
          <a:lstStyle/>
          <a:p>
            <a:r>
              <a:rPr lang="en-US" sz="7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Conservative party </a:t>
            </a:r>
          </a:p>
          <a:p>
            <a:r>
              <a:rPr lang="en-US" sz="7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Labor party</a:t>
            </a:r>
          </a:p>
          <a:p>
            <a:r>
              <a:rPr lang="en-US" sz="7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Liberal Democrats</a:t>
            </a:r>
            <a:endParaRPr lang="ru-RU" sz="77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4338" name="Picture 2" descr="http://www.freefoto.com/images/11/45/11_45_5---Vote-Conservatives--Labour-or-Liberal-Democrats_web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0657" r="30657"/>
          <a:stretch>
            <a:fillRect/>
          </a:stretch>
        </p:blipFill>
        <p:spPr bwMode="auto">
          <a:xfrm>
            <a:off x="395536" y="1484784"/>
            <a:ext cx="3600400" cy="504055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531440"/>
            <a:ext cx="9144000" cy="180020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</a:rPr>
              <a:t>The Conservative party </a:t>
            </a:r>
            <a:endParaRPr lang="ru-RU" sz="8000" dirty="0">
              <a:solidFill>
                <a:srgbClr val="FFC000"/>
              </a:solidFill>
            </a:endParaRPr>
          </a:p>
        </p:txBody>
      </p:sp>
      <p:pic>
        <p:nvPicPr>
          <p:cNvPr id="9" name="Рисунок 8" descr="David Cameron is the leader of Britain's conservative party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230" b="22230"/>
          <a:stretch>
            <a:fillRect/>
          </a:stretch>
        </p:blipFill>
        <p:spPr>
          <a:xfrm>
            <a:off x="251520" y="1484784"/>
            <a:ext cx="4754814" cy="4824536"/>
          </a:xfrm>
        </p:spPr>
      </p:pic>
      <p:sp>
        <p:nvSpPr>
          <p:cNvPr id="10" name="TextBox 9"/>
          <p:cNvSpPr txBox="1"/>
          <p:nvPr/>
        </p:nvSpPr>
        <p:spPr>
          <a:xfrm>
            <a:off x="5148064" y="1196752"/>
            <a:ext cx="38164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Conservative party goes back to the Tories, or Royalists, who originated in King Charles' reign. 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764704"/>
            <a:ext cx="4356992" cy="5904656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Conservative party believes in free enterprise and the importance of a capitalist economy, with private ownership preferred to state control. </a:t>
            </a:r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7" name="Рисунок 6" descr="eng_tree_full_co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894" r="2894"/>
          <a:stretch>
            <a:fillRect/>
          </a:stretch>
        </p:blipFill>
        <p:spPr>
          <a:xfrm>
            <a:off x="251520" y="908720"/>
            <a:ext cx="4211960" cy="5400600"/>
          </a:xfr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1218258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</a:rPr>
              <a:t>The Labour party</a:t>
            </a:r>
            <a:endParaRPr lang="ru-RU" sz="8000" dirty="0">
              <a:solidFill>
                <a:srgbClr val="FFC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563888" y="1124744"/>
            <a:ext cx="5184576" cy="5400600"/>
          </a:xfrm>
        </p:spPr>
        <p:txBody>
          <a:bodyPr>
            <a:no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Labour party believes that private ownership and enterprise should be allowed to flourish, but not at the expenses of their traditional support of the public services. 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www.marxist.com/images/stories/britain/skuds-Woking_Labour_Party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5225" r="25225"/>
          <a:stretch>
            <a:fillRect/>
          </a:stretch>
        </p:blipFill>
        <p:spPr bwMode="auto">
          <a:xfrm>
            <a:off x="73659" y="1340768"/>
            <a:ext cx="3490229" cy="5184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748464" cy="1502842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</a:rPr>
              <a:t>The Liberal Democrats</a:t>
            </a:r>
            <a:endParaRPr lang="ru-RU" sz="8000" dirty="0">
              <a:solidFill>
                <a:srgbClr val="FFC000"/>
              </a:solidFill>
            </a:endParaRPr>
          </a:p>
        </p:txBody>
      </p:sp>
      <p:pic>
        <p:nvPicPr>
          <p:cNvPr id="7" name="Рисунок 6" descr="AV-Lib-Dem-logo_1861390c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406" r="8406"/>
          <a:stretch>
            <a:fillRect/>
          </a:stretch>
        </p:blipFill>
        <p:spPr>
          <a:xfrm>
            <a:off x="323528" y="1700808"/>
            <a:ext cx="5101828" cy="476247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580112" y="1484784"/>
            <a:ext cx="3240360" cy="573325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believe that the state should have some control over the economy, but that there should be individual ownership.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14868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  <a:cs typeface="Times New Roman" pitchFamily="18" charset="0"/>
              </a:rPr>
              <a:t>Other political parties</a:t>
            </a:r>
            <a:endParaRPr lang="ru-RU" sz="8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_45762347_green51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00" r="12500"/>
          <a:stretch>
            <a:fillRect/>
          </a:stretch>
        </p:blipFill>
        <p:spPr>
          <a:xfrm>
            <a:off x="251520" y="1124744"/>
            <a:ext cx="4752528" cy="4421991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508104" y="1196752"/>
            <a:ext cx="3635896" cy="532859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Green party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offers economic and industrial policies that relate directly to the environment.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5301208"/>
            <a:ext cx="8640960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Green Party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  <a:cs typeface="Times New Roman" pitchFamily="18" charset="0"/>
              </a:rPr>
              <a:t>Other political parties</a:t>
            </a:r>
            <a:endParaRPr lang="ru-RU" sz="8000" dirty="0">
              <a:solidFill>
                <a:srgbClr val="FFC000"/>
              </a:solidFill>
            </a:endParaRPr>
          </a:p>
        </p:txBody>
      </p:sp>
      <p:pic>
        <p:nvPicPr>
          <p:cNvPr id="7" name="Рисунок 6" descr="SNP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229" r="4229"/>
          <a:stretch>
            <a:fillRect/>
          </a:stretch>
        </p:blipFill>
        <p:spPr>
          <a:xfrm>
            <a:off x="323528" y="1196752"/>
            <a:ext cx="4464744" cy="4968552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860032" y="1124744"/>
            <a:ext cx="4139952" cy="3312368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Scottish nationalist party wants independence for Scotland within the European Community.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509120"/>
            <a:ext cx="8640960" cy="212365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Scottish Nationalist Party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solidFill>
                  <a:srgbClr val="FFC000"/>
                </a:solidFill>
                <a:latin typeface="Birch Std" pitchFamily="50" charset="0"/>
                <a:cs typeface="Times New Roman" pitchFamily="18" charset="0"/>
              </a:rPr>
              <a:t>Other political parties</a:t>
            </a:r>
            <a:endParaRPr lang="ru-RU" sz="1800" dirty="0"/>
          </a:p>
        </p:txBody>
      </p:sp>
      <p:pic>
        <p:nvPicPr>
          <p:cNvPr id="7" name="Рисунок 6" descr="shield__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125" b="18125"/>
          <a:stretch>
            <a:fillRect/>
          </a:stretch>
        </p:blipFill>
        <p:spPr>
          <a:xfrm>
            <a:off x="251520" y="1412776"/>
            <a:ext cx="4032448" cy="3672409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83968" y="1196752"/>
            <a:ext cx="4608512" cy="3960440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The Welsh Nationalist party  is determined to preserve the Welsh language and culture as the foundation of a distinct Welsh identity within the UK.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445224"/>
            <a:ext cx="7992888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Plaid Cymry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625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Birch Std" pitchFamily="50" charset="0"/>
              </a:rPr>
              <a:t>The Welsh Nationalist party </a:t>
            </a:r>
            <a:endParaRPr lang="ru-RU" sz="8000" dirty="0">
              <a:solidFill>
                <a:srgbClr val="FFC000"/>
              </a:solidFill>
            </a:endParaRPr>
          </a:p>
        </p:txBody>
      </p:sp>
      <p:pic>
        <p:nvPicPr>
          <p:cNvPr id="7" name="Рисунок 6" descr="arso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484784"/>
            <a:ext cx="4680520" cy="489654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925144" y="1628800"/>
            <a:ext cx="4218856" cy="4941168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5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Its radical wing has resorted to arson attempts as a means of protest. </a:t>
            </a:r>
            <a:endParaRPr lang="ru-RU" sz="5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215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Political parties of Great Britain</vt:lpstr>
      <vt:lpstr>The main parties in the UK  </vt:lpstr>
      <vt:lpstr>The Conservative party </vt:lpstr>
      <vt:lpstr>Слайд 4</vt:lpstr>
      <vt:lpstr>The Labour party</vt:lpstr>
      <vt:lpstr>The Liberal Democrats</vt:lpstr>
      <vt:lpstr>Other political parties</vt:lpstr>
      <vt:lpstr>Other political parties</vt:lpstr>
      <vt:lpstr>Other political parties</vt:lpstr>
      <vt:lpstr>The Welsh Nationalist party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User-Se7en</cp:lastModifiedBy>
  <cp:revision>28</cp:revision>
  <dcterms:created xsi:type="dcterms:W3CDTF">2012-02-22T12:43:43Z</dcterms:created>
  <dcterms:modified xsi:type="dcterms:W3CDTF">2013-12-17T11:41:11Z</dcterms:modified>
</cp:coreProperties>
</file>