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BC2017F-6A38-4D36-8902-F082376EDF7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0456AEE-EFD1-4129-8099-B27B71785E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Презентацию подготовила: </a:t>
            </a:r>
            <a:br>
              <a:rPr lang="ru-RU" sz="2000" dirty="0" smtClean="0"/>
            </a:br>
            <a:r>
              <a:rPr lang="ru-RU" sz="2000" dirty="0" smtClean="0"/>
              <a:t>учитель географии первой квалификационной категории  </a:t>
            </a:r>
            <a:br>
              <a:rPr lang="ru-RU" sz="2000" dirty="0" smtClean="0"/>
            </a:br>
            <a:r>
              <a:rPr lang="ru-RU" sz="2000" dirty="0" smtClean="0"/>
              <a:t>МБОУ «Школа № 22» г.о. Балашиха</a:t>
            </a:r>
            <a:br>
              <a:rPr lang="ru-RU" sz="2000" dirty="0" smtClean="0"/>
            </a:br>
            <a:r>
              <a:rPr lang="ru-RU" sz="2000" dirty="0" smtClean="0"/>
              <a:t>Кулагина С.А.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04664"/>
            <a:ext cx="5256584" cy="1872208"/>
          </a:xfrm>
        </p:spPr>
        <p:txBody>
          <a:bodyPr>
            <a:normAutofit/>
          </a:bodyPr>
          <a:lstStyle/>
          <a:p>
            <a:r>
              <a:rPr lang="ru-RU" sz="3600" b="1" i="1" dirty="0" smtClean="0"/>
              <a:t>Хозяйство Европейского Юга  России</a:t>
            </a:r>
            <a:endParaRPr lang="ru-RU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457200"/>
            <a:ext cx="6432776" cy="841248"/>
          </a:xfrm>
        </p:spPr>
        <p:txBody>
          <a:bodyPr/>
          <a:lstStyle/>
          <a:p>
            <a:r>
              <a:rPr lang="ru-RU" dirty="0" smtClean="0"/>
              <a:t>ЗАДАЧИ 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Определить отрасли специализации экономического района и их территориальную структуру;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Выделить экологические проблемы Европейского Юга и предложить пути их решения;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Развивать умение работать с картами атласа.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Yug_fiz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340768"/>
            <a:ext cx="4464495" cy="49838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09-009-KHozjajstvo-Evropejskogo-JUg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14-014-Toplivno-energeticheskij-kompleks-TE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10-010-Agropromyshlennyj-kompleks-AP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457200"/>
            <a:ext cx="6792816" cy="841248"/>
          </a:xfrm>
        </p:spPr>
        <p:txBody>
          <a:bodyPr/>
          <a:lstStyle/>
          <a:p>
            <a:r>
              <a:rPr lang="ru-RU" dirty="0" smtClean="0"/>
              <a:t>РАСТЕНИЕВОДСТВО: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627240" cy="47244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Подсолнечник – 60% сбора в России;</a:t>
            </a:r>
          </a:p>
          <a:p>
            <a:r>
              <a:rPr lang="ru-RU" sz="2400" dirty="0" smtClean="0"/>
              <a:t>Сахарная свекла – 25% сбора в РФ;</a:t>
            </a:r>
          </a:p>
          <a:p>
            <a:r>
              <a:rPr lang="ru-RU" sz="2400" dirty="0" smtClean="0"/>
              <a:t>Виноградарство, садоводство;</a:t>
            </a:r>
          </a:p>
          <a:p>
            <a:r>
              <a:rPr lang="ru-RU" sz="2400" dirty="0" smtClean="0"/>
              <a:t>Чай (самый северный в мире район выращивания);</a:t>
            </a:r>
          </a:p>
          <a:p>
            <a:r>
              <a:rPr lang="ru-RU" sz="2400" dirty="0" smtClean="0"/>
              <a:t>Цитрусы (гранаты, мандарины).</a:t>
            </a:r>
          </a:p>
        </p:txBody>
      </p:sp>
      <p:pic>
        <p:nvPicPr>
          <p:cNvPr id="5" name="Содержимое 4" descr="img_2013011614324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76056" y="1556792"/>
            <a:ext cx="3915544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457200"/>
            <a:ext cx="6720808" cy="841248"/>
          </a:xfrm>
        </p:spPr>
        <p:txBody>
          <a:bodyPr/>
          <a:lstStyle/>
          <a:p>
            <a:r>
              <a:rPr lang="ru-RU" dirty="0" smtClean="0"/>
              <a:t>ЖИВОТНОВОДСТВО:</a:t>
            </a:r>
            <a:endParaRPr lang="ru-RU" dirty="0"/>
          </a:p>
        </p:txBody>
      </p:sp>
      <p:pic>
        <p:nvPicPr>
          <p:cNvPr id="5" name="Содержимое 4" descr="0010-029-Skotovodstv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556792"/>
            <a:ext cx="4191000" cy="475252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Представлено овцеводством и разведением коз.</a:t>
            </a:r>
          </a:p>
          <a:p>
            <a:r>
              <a:rPr lang="ru-RU" sz="2400" dirty="0" smtClean="0"/>
              <a:t>На равнинах Ростовской области, Ставропольского края и Дагестана разводят тонкорунных овец и крупный рогатый скот.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457200"/>
            <a:ext cx="6288760" cy="8412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СЕЛЬСКОХОЗЯЙСТВЕННОЕ МАШИНОСТРОЕНИЕ</a:t>
            </a:r>
            <a:endParaRPr lang="ru-RU" dirty="0"/>
          </a:p>
        </p:txBody>
      </p:sp>
      <p:pic>
        <p:nvPicPr>
          <p:cNvPr id="5" name="Содержимое 4" descr="main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95300" y="1628800"/>
            <a:ext cx="4292724" cy="460851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8064" y="1600200"/>
            <a:ext cx="3843536" cy="4724400"/>
          </a:xfrm>
        </p:spPr>
        <p:txBody>
          <a:bodyPr/>
          <a:lstStyle/>
          <a:p>
            <a:r>
              <a:rPr lang="ru-RU" dirty="0" smtClean="0"/>
              <a:t>Производство зерноуборочных комбайнов (город Таганрог, Ростов-на-Дону).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Производство минеральных удобрений: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Производство удобрений развито в городе Невинномысске.</a:t>
            </a:r>
            <a:endParaRPr lang="ru-RU" dirty="0"/>
          </a:p>
        </p:txBody>
      </p:sp>
      <p:pic>
        <p:nvPicPr>
          <p:cNvPr id="5" name="Содержимое 4" descr="index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628800"/>
            <a:ext cx="4343400" cy="4680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12-012-Rekreatsionnye-resurs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57200"/>
            <a:ext cx="7944944" cy="841248"/>
          </a:xfrm>
        </p:spPr>
        <p:txBody>
          <a:bodyPr/>
          <a:lstStyle/>
          <a:p>
            <a:r>
              <a:rPr lang="ru-RU" dirty="0" smtClean="0"/>
              <a:t>Развитие туризма на Кавказе:</a:t>
            </a:r>
            <a:endParaRPr lang="ru-RU" dirty="0"/>
          </a:p>
        </p:txBody>
      </p:sp>
      <p:pic>
        <p:nvPicPr>
          <p:cNvPr id="5" name="Содержимое 4" descr="600_TASS_42601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628800"/>
            <a:ext cx="4191000" cy="4824536"/>
          </a:xfrm>
        </p:spPr>
      </p:pic>
      <p:pic>
        <p:nvPicPr>
          <p:cNvPr id="6" name="Содержимое 5" descr="6727-041421072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28800"/>
            <a:ext cx="4343400" cy="482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22-022-Naselenie-Kavkaz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457200"/>
            <a:ext cx="6579840" cy="838200"/>
          </a:xfrm>
        </p:spPr>
        <p:txBody>
          <a:bodyPr/>
          <a:lstStyle/>
          <a:p>
            <a:r>
              <a:rPr lang="ru-RU" dirty="0" smtClean="0"/>
              <a:t>Вопросы и задания: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отрасли являются главными в хозяйстве региона? Почему?</a:t>
            </a:r>
          </a:p>
          <a:p>
            <a:r>
              <a:rPr lang="ru-RU" dirty="0" smtClean="0"/>
              <a:t>На контурной карте обозначьте промышленные центры Северного Кавказа (города), о которых шла речь в презентации, укажите их специализацию.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80</TotalTime>
  <Words>164</Words>
  <Application>Microsoft Office PowerPoint</Application>
  <PresentationFormat>Экран (4:3)</PresentationFormat>
  <Paragraphs>23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Презентацию подготовила:  учитель географии первой квалификационной категории   МБОУ «Школа № 22» г.о. Балашиха Кулагина С.А. </vt:lpstr>
      <vt:lpstr>ЗАДАЧИ  УРОКА:</vt:lpstr>
      <vt:lpstr>Слайд 3</vt:lpstr>
      <vt:lpstr>Слайд 4</vt:lpstr>
      <vt:lpstr>Слайд 5</vt:lpstr>
      <vt:lpstr>РАСТЕНИЕВОДСТВО:</vt:lpstr>
      <vt:lpstr>ЖИВОТНОВОДСТВО:</vt:lpstr>
      <vt:lpstr>СЕЛЬСКОХОЗЯЙСТВЕННОЕ МАШИНОСТРОЕНИЕ</vt:lpstr>
      <vt:lpstr>Производство минеральных удобрений:</vt:lpstr>
      <vt:lpstr>Слайд 10</vt:lpstr>
      <vt:lpstr>Развитие туризма на Кавказе:</vt:lpstr>
      <vt:lpstr>Слайд 12</vt:lpstr>
      <vt:lpstr>Слайд 13</vt:lpstr>
      <vt:lpstr>Вопросы и задания: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  ЕВРОПЕЙСКОГО  ЮГА  РОССИИ</dc:title>
  <dc:creator>Admin</dc:creator>
  <cp:lastModifiedBy>Света</cp:lastModifiedBy>
  <cp:revision>25</cp:revision>
  <dcterms:created xsi:type="dcterms:W3CDTF">2013-04-12T14:23:55Z</dcterms:created>
  <dcterms:modified xsi:type="dcterms:W3CDTF">2013-12-04T15:40:13Z</dcterms:modified>
</cp:coreProperties>
</file>