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9" r:id="rId3"/>
    <p:sldId id="262" r:id="rId4"/>
    <p:sldId id="257" r:id="rId5"/>
    <p:sldId id="258" r:id="rId6"/>
    <p:sldId id="263" r:id="rId7"/>
    <p:sldId id="264" r:id="rId8"/>
    <p:sldId id="265" r:id="rId9"/>
    <p:sldId id="260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9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4527830-F048-4C17-9F28-8ECCFF640988}" type="datetimeFigureOut">
              <a:rPr lang="ru-RU" smtClean="0"/>
              <a:pPr/>
              <a:t>01.01.2010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6DBBBF6-E2A4-48B1-97DC-6B1B8B64AB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image" Target="../media/image25.wmf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7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image" Target="../media/image26.wmf"/><Relationship Id="rId5" Type="http://schemas.openxmlformats.org/officeDocument/2006/relationships/image" Target="../media/image29.png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928670"/>
            <a:ext cx="7851648" cy="18288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Сложение чисел с разными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знаками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9304" y="4929198"/>
            <a:ext cx="7854696" cy="175260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7030A0"/>
                </a:solidFill>
              </a:rPr>
              <a:t>6 класс</a:t>
            </a: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Новосёлова Е.А.</a:t>
            </a: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МОУ «</a:t>
            </a:r>
            <a:r>
              <a:rPr lang="ru-RU" dirty="0" err="1" smtClean="0">
                <a:solidFill>
                  <a:srgbClr val="7030A0"/>
                </a:solidFill>
              </a:rPr>
              <a:t>Усть-Мосихинская</a:t>
            </a:r>
            <a:r>
              <a:rPr lang="ru-RU" dirty="0" smtClean="0">
                <a:solidFill>
                  <a:srgbClr val="7030A0"/>
                </a:solidFill>
              </a:rPr>
              <a:t> СОШ»</a:t>
            </a:r>
          </a:p>
          <a:p>
            <a:pPr algn="l"/>
            <a:endParaRPr lang="ru-RU" dirty="0"/>
          </a:p>
        </p:txBody>
      </p:sp>
      <p:pic>
        <p:nvPicPr>
          <p:cNvPr id="4" name="Рисунок 3" descr="052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928934"/>
            <a:ext cx="3132138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Подготовка.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Сформулируйте правило сложения отрицательных чисел.</a:t>
            </a:r>
          </a:p>
          <a:p>
            <a:pPr>
              <a:buNone/>
            </a:pPr>
            <a:endParaRPr lang="ru-RU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Приведите пример.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3438" y="1714488"/>
            <a:ext cx="4038600" cy="4525963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Сформулируйте правило сложения чисел с разными знаками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endParaRPr lang="ru-RU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Приведите пример.</a:t>
            </a:r>
          </a:p>
          <a:p>
            <a:endParaRPr lang="ru-RU" dirty="0"/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3214678" y="3286124"/>
            <a:ext cx="428628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rId3" action="ppaction://hlinksldjump" highlightClick="1"/>
          </p:cNvPr>
          <p:cNvSpPr/>
          <p:nvPr/>
        </p:nvSpPr>
        <p:spPr>
          <a:xfrm>
            <a:off x="7858148" y="3357562"/>
            <a:ext cx="428596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human17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4357694"/>
            <a:ext cx="142876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875754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500174"/>
            <a:ext cx="1357322" cy="817664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428868"/>
            <a:ext cx="1618785" cy="785818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286124"/>
            <a:ext cx="1948829" cy="785818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4071942"/>
            <a:ext cx="1887392" cy="779914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5715016"/>
            <a:ext cx="1957401" cy="714380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1571612"/>
            <a:ext cx="1864532" cy="642942"/>
          </a:xfrm>
          <a:prstGeom prst="rect">
            <a:avLst/>
          </a:prstGeom>
          <a:noFill/>
        </p:spPr>
      </p:pic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4929198"/>
            <a:ext cx="1471625" cy="714381"/>
          </a:xfrm>
          <a:prstGeom prst="rect">
            <a:avLst/>
          </a:prstGeom>
          <a:noFill/>
        </p:spPr>
      </p:pic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214554"/>
            <a:ext cx="1705939" cy="699156"/>
          </a:xfrm>
          <a:prstGeom prst="rect">
            <a:avLst/>
          </a:prstGeom>
          <a:noFill/>
        </p:spPr>
      </p:pic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857496"/>
            <a:ext cx="1836444" cy="1152527"/>
          </a:xfrm>
          <a:prstGeom prst="rect">
            <a:avLst/>
          </a:prstGeom>
          <a:noFill/>
        </p:spPr>
      </p:pic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9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4000504"/>
            <a:ext cx="1357322" cy="1197638"/>
          </a:xfrm>
          <a:prstGeom prst="rect">
            <a:avLst/>
          </a:prstGeom>
          <a:noFill/>
        </p:spPr>
      </p:pic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2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5357826"/>
            <a:ext cx="1114427" cy="1152856"/>
          </a:xfrm>
          <a:prstGeom prst="rect">
            <a:avLst/>
          </a:prstGeom>
          <a:noFill/>
        </p:spPr>
      </p:pic>
      <p:sp>
        <p:nvSpPr>
          <p:cNvPr id="1063" name="Rectangle 39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357298"/>
            <a:ext cx="1285884" cy="1093602"/>
          </a:xfrm>
          <a:prstGeom prst="rect">
            <a:avLst/>
          </a:prstGeom>
          <a:noFill/>
        </p:spPr>
      </p:pic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7" name="Picture 43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2500306"/>
            <a:ext cx="1214446" cy="1050963"/>
          </a:xfrm>
          <a:prstGeom prst="rect">
            <a:avLst/>
          </a:prstGeom>
          <a:noFill/>
        </p:spPr>
      </p:pic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1" name="Rectangle 4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0" name="Picture 46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3571876"/>
            <a:ext cx="1080205" cy="1143008"/>
          </a:xfrm>
          <a:prstGeom prst="rect">
            <a:avLst/>
          </a:prstGeom>
          <a:noFill/>
        </p:spPr>
      </p:pic>
      <p:sp>
        <p:nvSpPr>
          <p:cNvPr id="1072" name="Rectangle 48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3500430" y="357166"/>
            <a:ext cx="190148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</a:rPr>
              <a:t>№1081</a:t>
            </a:r>
            <a:endParaRPr lang="ru-RU" sz="4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73" name="Picture 49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4643446"/>
            <a:ext cx="858033" cy="1214447"/>
          </a:xfrm>
          <a:prstGeom prst="rect">
            <a:avLst/>
          </a:prstGeom>
          <a:noFill/>
        </p:spPr>
      </p:pic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76" name="Picture 52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5786454"/>
            <a:ext cx="1199666" cy="1071546"/>
          </a:xfrm>
          <a:prstGeom prst="rect">
            <a:avLst/>
          </a:prstGeom>
          <a:noFill/>
        </p:spPr>
      </p:pic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0" name="Пятно 2 59"/>
          <p:cNvSpPr/>
          <p:nvPr/>
        </p:nvSpPr>
        <p:spPr>
          <a:xfrm>
            <a:off x="857224" y="785794"/>
            <a:ext cx="7643866" cy="514353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Молодцы!!!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4" grpId="0"/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конечная звезда 3"/>
          <p:cNvSpPr/>
          <p:nvPr/>
        </p:nvSpPr>
        <p:spPr>
          <a:xfrm>
            <a:off x="428596" y="714356"/>
            <a:ext cx="1500198" cy="1414466"/>
          </a:xfrm>
          <a:prstGeom prst="star5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5</a:t>
            </a:r>
            <a:endParaRPr lang="ru-RU" sz="2800" b="1" dirty="0"/>
          </a:p>
        </p:txBody>
      </p:sp>
      <p:sp>
        <p:nvSpPr>
          <p:cNvPr id="5" name="Пятно 1 4"/>
          <p:cNvSpPr/>
          <p:nvPr/>
        </p:nvSpPr>
        <p:spPr>
          <a:xfrm>
            <a:off x="3000364" y="428604"/>
            <a:ext cx="1700218" cy="1714512"/>
          </a:xfrm>
          <a:prstGeom prst="irregularSeal1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-17</a:t>
            </a:r>
            <a:endParaRPr lang="ru-RU" sz="2400" b="1" dirty="0"/>
          </a:p>
        </p:txBody>
      </p:sp>
      <p:sp>
        <p:nvSpPr>
          <p:cNvPr id="7" name="6-конечная звезда 6"/>
          <p:cNvSpPr/>
          <p:nvPr/>
        </p:nvSpPr>
        <p:spPr>
          <a:xfrm>
            <a:off x="6572264" y="2500306"/>
            <a:ext cx="1485904" cy="1700218"/>
          </a:xfrm>
          <a:prstGeom prst="star6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0,5</a:t>
            </a:r>
            <a:endParaRPr lang="ru-RU" sz="2800" b="1" dirty="0"/>
          </a:p>
        </p:txBody>
      </p:sp>
      <p:sp>
        <p:nvSpPr>
          <p:cNvPr id="8" name="7-конечная звезда 7"/>
          <p:cNvSpPr/>
          <p:nvPr/>
        </p:nvSpPr>
        <p:spPr>
          <a:xfrm>
            <a:off x="1142976" y="5072074"/>
            <a:ext cx="1557342" cy="1343028"/>
          </a:xfrm>
          <a:prstGeom prst="star7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0,75</a:t>
            </a:r>
            <a:endParaRPr lang="ru-RU" sz="2400" b="1" dirty="0"/>
          </a:p>
        </p:txBody>
      </p:sp>
      <p:sp>
        <p:nvSpPr>
          <p:cNvPr id="9" name="8-конечная звезда 8"/>
          <p:cNvSpPr/>
          <p:nvPr/>
        </p:nvSpPr>
        <p:spPr>
          <a:xfrm>
            <a:off x="5572132" y="4714884"/>
            <a:ext cx="1485904" cy="1414466"/>
          </a:xfrm>
          <a:prstGeom prst="star8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100</a:t>
            </a:r>
            <a:endParaRPr lang="ru-RU" sz="2400" b="1" dirty="0"/>
          </a:p>
        </p:txBody>
      </p:sp>
      <p:sp>
        <p:nvSpPr>
          <p:cNvPr id="10" name="12-конечная звезда 9"/>
          <p:cNvSpPr/>
          <p:nvPr/>
        </p:nvSpPr>
        <p:spPr>
          <a:xfrm>
            <a:off x="5572132" y="1142984"/>
            <a:ext cx="1343028" cy="1428760"/>
          </a:xfrm>
          <a:prstGeom prst="star1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12-конечная звезда 10"/>
          <p:cNvSpPr/>
          <p:nvPr/>
        </p:nvSpPr>
        <p:spPr>
          <a:xfrm>
            <a:off x="357158" y="3214686"/>
            <a:ext cx="1928826" cy="1571636"/>
          </a:xfrm>
          <a:prstGeom prst="star12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-1245</a:t>
            </a:r>
            <a:endParaRPr lang="ru-RU" sz="2400" b="1" dirty="0"/>
          </a:p>
        </p:txBody>
      </p:sp>
      <p:sp>
        <p:nvSpPr>
          <p:cNvPr id="12" name="4-конечная звезда 11"/>
          <p:cNvSpPr/>
          <p:nvPr/>
        </p:nvSpPr>
        <p:spPr>
          <a:xfrm>
            <a:off x="4000496" y="2285992"/>
            <a:ext cx="1714512" cy="1700218"/>
          </a:xfrm>
          <a:prstGeom prst="star4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0</a:t>
            </a:r>
          </a:p>
        </p:txBody>
      </p:sp>
      <p:sp>
        <p:nvSpPr>
          <p:cNvPr id="14" name="8-конечная звезда 13"/>
          <p:cNvSpPr/>
          <p:nvPr/>
        </p:nvSpPr>
        <p:spPr>
          <a:xfrm>
            <a:off x="7358082" y="571480"/>
            <a:ext cx="1200152" cy="1357322"/>
          </a:xfrm>
          <a:prstGeom prst="star8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12-конечная звезда 14"/>
          <p:cNvSpPr/>
          <p:nvPr/>
        </p:nvSpPr>
        <p:spPr>
          <a:xfrm>
            <a:off x="3286116" y="4286256"/>
            <a:ext cx="1357322" cy="1214446"/>
          </a:xfrm>
          <a:prstGeom prst="star12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7358082" y="4500570"/>
            <a:ext cx="1500198" cy="1843094"/>
          </a:xfrm>
          <a:prstGeom prst="star5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8-конечная звезда 16"/>
          <p:cNvSpPr/>
          <p:nvPr/>
        </p:nvSpPr>
        <p:spPr>
          <a:xfrm>
            <a:off x="2071670" y="2285992"/>
            <a:ext cx="1485904" cy="1200152"/>
          </a:xfrm>
          <a:prstGeom prst="star8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7,5</a:t>
            </a:r>
            <a:endParaRPr lang="ru-RU" sz="2800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1428736"/>
            <a:ext cx="200025" cy="85725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24" y="5072074"/>
            <a:ext cx="200025" cy="8572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785794"/>
            <a:ext cx="523875" cy="85725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4429132"/>
            <a:ext cx="714375" cy="85725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Работа приборов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571612"/>
          <a:ext cx="9144000" cy="511471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362199"/>
                <a:gridCol w="762000"/>
                <a:gridCol w="733421"/>
                <a:gridCol w="857256"/>
                <a:gridCol w="785818"/>
                <a:gridCol w="785818"/>
                <a:gridCol w="928694"/>
                <a:gridCol w="928694"/>
                <a:gridCol w="1000100"/>
              </a:tblGrid>
              <a:tr h="12680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7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8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268024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800" dirty="0" smtClean="0"/>
                        <a:t>показания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-23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0,9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-33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-17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-184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7,5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-2,4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268024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800" dirty="0" smtClean="0"/>
                        <a:t>изменение</a:t>
                      </a:r>
                    </a:p>
                    <a:p>
                      <a:pPr algn="ctr"/>
                      <a:r>
                        <a:rPr lang="ru-RU" sz="2800" dirty="0" smtClean="0"/>
                        <a:t>показаний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-8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47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-1,4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-45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93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-98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-0,7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3,2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268024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3200" dirty="0" smtClean="0"/>
                        <a:t>результат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Блок-схема: узел 4"/>
          <p:cNvSpPr/>
          <p:nvPr/>
        </p:nvSpPr>
        <p:spPr>
          <a:xfrm>
            <a:off x="2428860" y="5500702"/>
            <a:ext cx="642942" cy="600076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-3</a:t>
            </a:r>
            <a:endParaRPr lang="ru-RU" dirty="0"/>
          </a:p>
        </p:txBody>
      </p:sp>
      <p:sp>
        <p:nvSpPr>
          <p:cNvPr id="6" name="Блок-схема: узел 5"/>
          <p:cNvSpPr/>
          <p:nvPr/>
        </p:nvSpPr>
        <p:spPr>
          <a:xfrm>
            <a:off x="3143240" y="5929330"/>
            <a:ext cx="642942" cy="600076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24</a:t>
            </a:r>
            <a:endParaRPr lang="ru-RU" dirty="0"/>
          </a:p>
        </p:txBody>
      </p:sp>
      <p:sp>
        <p:nvSpPr>
          <p:cNvPr id="7" name="Блок-схема: узел 6"/>
          <p:cNvSpPr/>
          <p:nvPr/>
        </p:nvSpPr>
        <p:spPr>
          <a:xfrm>
            <a:off x="3857620" y="5572140"/>
            <a:ext cx="857256" cy="642942"/>
          </a:xfrm>
          <a:prstGeom prst="flowChartConnecto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-0,5</a:t>
            </a:r>
            <a:endParaRPr lang="ru-RU" dirty="0"/>
          </a:p>
        </p:txBody>
      </p:sp>
      <p:sp>
        <p:nvSpPr>
          <p:cNvPr id="8" name="Блок-схема: узел 7"/>
          <p:cNvSpPr/>
          <p:nvPr/>
        </p:nvSpPr>
        <p:spPr>
          <a:xfrm>
            <a:off x="8215338" y="5857892"/>
            <a:ext cx="928662" cy="600076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0,8</a:t>
            </a:r>
            <a:endParaRPr lang="ru-RU" dirty="0"/>
          </a:p>
        </p:txBody>
      </p:sp>
      <p:sp>
        <p:nvSpPr>
          <p:cNvPr id="9" name="Блок-схема: узел 8"/>
          <p:cNvSpPr/>
          <p:nvPr/>
        </p:nvSpPr>
        <p:spPr>
          <a:xfrm>
            <a:off x="7286644" y="5572140"/>
            <a:ext cx="814390" cy="600076"/>
          </a:xfrm>
          <a:prstGeom prst="flowChartConnector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6,8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6215074" y="5929330"/>
            <a:ext cx="1000132" cy="600076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-282</a:t>
            </a:r>
            <a:endParaRPr lang="ru-RU" dirty="0"/>
          </a:p>
        </p:txBody>
      </p:sp>
      <p:sp>
        <p:nvSpPr>
          <p:cNvPr id="11" name="Блок-схема: узел 10"/>
          <p:cNvSpPr/>
          <p:nvPr/>
        </p:nvSpPr>
        <p:spPr>
          <a:xfrm>
            <a:off x="5572132" y="5643578"/>
            <a:ext cx="642942" cy="600076"/>
          </a:xfrm>
          <a:prstGeom prst="flowChartConnector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76</a:t>
            </a:r>
            <a:endParaRPr lang="ru-RU" dirty="0"/>
          </a:p>
        </p:txBody>
      </p:sp>
      <p:sp>
        <p:nvSpPr>
          <p:cNvPr id="12" name="Блок-схема: узел 11"/>
          <p:cNvSpPr/>
          <p:nvPr/>
        </p:nvSpPr>
        <p:spPr>
          <a:xfrm>
            <a:off x="4714876" y="6000768"/>
            <a:ext cx="785818" cy="600076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-78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работа:</a:t>
            </a:r>
            <a:endParaRPr lang="ru-RU" dirty="0"/>
          </a:p>
        </p:txBody>
      </p:sp>
      <p:pic>
        <p:nvPicPr>
          <p:cNvPr id="4" name="Содержимое 3" descr="CRCTR04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642910" y="1643050"/>
            <a:ext cx="3429024" cy="3929058"/>
          </a:xfrm>
          <a:prstGeom prst="rect">
            <a:avLst/>
          </a:prstGeom>
          <a:noFill/>
        </p:spPr>
      </p:pic>
      <p:pic>
        <p:nvPicPr>
          <p:cNvPr id="5" name="Рисунок 4" descr="CRCTR13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00174"/>
            <a:ext cx="292895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71538" y="5857892"/>
            <a:ext cx="2786082" cy="642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1 вариант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5857892"/>
            <a:ext cx="2714644" cy="5715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 вариант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04052"/>
          </a:xfrm>
        </p:spPr>
        <p:txBody>
          <a:bodyPr/>
          <a:lstStyle/>
          <a:p>
            <a:pPr algn="ctr"/>
            <a:r>
              <a:rPr lang="ru-RU" dirty="0" smtClean="0"/>
              <a:t>Проверка: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0034" y="1285860"/>
            <a:ext cx="4038600" cy="489110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96254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500174"/>
            <a:ext cx="1428760" cy="580797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Содержимое 3" descr="CRCTR045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500306"/>
            <a:ext cx="2000264" cy="2357454"/>
          </a:xfrm>
          <a:prstGeom prst="rect">
            <a:avLst/>
          </a:prstGeom>
          <a:noFill/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2143116"/>
            <a:ext cx="1840243" cy="571504"/>
          </a:xfrm>
          <a:prstGeom prst="rect">
            <a:avLst/>
          </a:prstGeom>
          <a:noFill/>
        </p:spPr>
      </p:pic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2571744"/>
            <a:ext cx="714380" cy="1004597"/>
          </a:xfrm>
          <a:prstGeom prst="rect">
            <a:avLst/>
          </a:prstGeom>
          <a:noFill/>
        </p:spPr>
      </p:pic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2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3429000"/>
            <a:ext cx="1530814" cy="928694"/>
          </a:xfrm>
          <a:prstGeom prst="rect">
            <a:avLst/>
          </a:prstGeom>
          <a:noFill/>
        </p:spPr>
      </p:pic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8" name="Picture 1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4286256"/>
            <a:ext cx="1144596" cy="1000132"/>
          </a:xfrm>
          <a:prstGeom prst="rect">
            <a:avLst/>
          </a:prstGeom>
          <a:noFill/>
        </p:spPr>
      </p:pic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1" name="Picture 2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1142984"/>
            <a:ext cx="581025" cy="476250"/>
          </a:xfrm>
          <a:prstGeom prst="rect">
            <a:avLst/>
          </a:prstGeom>
          <a:noFill/>
        </p:spPr>
      </p:pic>
      <p:sp>
        <p:nvSpPr>
          <p:cNvPr id="20503" name="Rectangle 23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4" name="Picture 2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286388"/>
            <a:ext cx="581025" cy="476250"/>
          </a:xfrm>
          <a:prstGeom prst="rect">
            <a:avLst/>
          </a:prstGeom>
          <a:noFill/>
        </p:spPr>
      </p:pic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7" name="Picture 27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5715016"/>
            <a:ext cx="1228734" cy="714380"/>
          </a:xfrm>
          <a:prstGeom prst="rect">
            <a:avLst/>
          </a:prstGeom>
          <a:noFill/>
        </p:spPr>
      </p:pic>
      <p:sp>
        <p:nvSpPr>
          <p:cNvPr id="20509" name="Rectangle 29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6" name="Рисунок 35" descr="CRCTR132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358082" y="2500306"/>
            <a:ext cx="157160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1285860"/>
            <a:ext cx="581025" cy="476250"/>
          </a:xfrm>
          <a:prstGeom prst="rect">
            <a:avLst/>
          </a:prstGeom>
          <a:noFill/>
        </p:spPr>
      </p:pic>
      <p:pic>
        <p:nvPicPr>
          <p:cNvPr id="38" name="Picture 2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5286388"/>
            <a:ext cx="581025" cy="476250"/>
          </a:xfrm>
          <a:prstGeom prst="rect">
            <a:avLst/>
          </a:prstGeom>
          <a:noFill/>
        </p:spPr>
      </p:pic>
      <p:sp>
        <p:nvSpPr>
          <p:cNvPr id="20511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0" name="Picture 30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5" y="1500174"/>
            <a:ext cx="1500198" cy="609837"/>
          </a:xfrm>
          <a:prstGeom prst="rect">
            <a:avLst/>
          </a:prstGeom>
          <a:noFill/>
        </p:spPr>
      </p:pic>
      <p:sp>
        <p:nvSpPr>
          <p:cNvPr id="20512" name="Rectangle 32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14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3" name="Picture 33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2143116"/>
            <a:ext cx="1840244" cy="571504"/>
          </a:xfrm>
          <a:prstGeom prst="rect">
            <a:avLst/>
          </a:prstGeom>
          <a:noFill/>
        </p:spPr>
      </p:pic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9" name="Picture 39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1" y="2714620"/>
            <a:ext cx="1326707" cy="928694"/>
          </a:xfrm>
          <a:prstGeom prst="rect">
            <a:avLst/>
          </a:prstGeom>
          <a:noFill/>
        </p:spPr>
      </p:pic>
      <p:sp>
        <p:nvSpPr>
          <p:cNvPr id="20521" name="Rectangle 41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3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2" name="Picture 42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3571876"/>
            <a:ext cx="857256" cy="857256"/>
          </a:xfrm>
          <a:prstGeom prst="rect">
            <a:avLst/>
          </a:prstGeom>
          <a:noFill/>
        </p:spPr>
      </p:pic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5" name="Picture 45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4357694"/>
            <a:ext cx="1143008" cy="926763"/>
          </a:xfrm>
          <a:prstGeom prst="rect">
            <a:avLst/>
          </a:prstGeom>
          <a:noFill/>
        </p:spPr>
      </p:pic>
      <p:sp>
        <p:nvSpPr>
          <p:cNvPr id="20527" name="Rectangle 47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9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8" name="Picture 48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5715016"/>
            <a:ext cx="1214446" cy="706073"/>
          </a:xfrm>
          <a:prstGeom prst="rect">
            <a:avLst/>
          </a:prstGeom>
          <a:noFill/>
        </p:spPr>
      </p:pic>
      <p:sp>
        <p:nvSpPr>
          <p:cNvPr id="20530" name="Rectangle 50"/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pic>
        <p:nvPicPr>
          <p:cNvPr id="11" name="Содержимое 10" descr="CRCTR132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571612"/>
            <a:ext cx="221457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Содержимое 3" descr="CRCTR045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00034" y="1785926"/>
            <a:ext cx="2571768" cy="2714644"/>
          </a:xfrm>
          <a:prstGeom prst="rect">
            <a:avLst/>
          </a:prstGeom>
          <a:noFill/>
        </p:spPr>
      </p:pic>
      <p:sp>
        <p:nvSpPr>
          <p:cNvPr id="13" name="Скругленный прямоугольник 12"/>
          <p:cNvSpPr/>
          <p:nvPr/>
        </p:nvSpPr>
        <p:spPr>
          <a:xfrm>
            <a:off x="2643174" y="1857364"/>
            <a:ext cx="1785950" cy="9144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№1083</a:t>
            </a:r>
            <a:endParaRPr lang="ru-RU" sz="28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43438" y="2285992"/>
            <a:ext cx="1628780" cy="914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№1085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5143512"/>
            <a:ext cx="57294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Желаю удачи!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214422"/>
            <a:ext cx="6643734" cy="43577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Чтобы сложить два отрицательных числа, надо:</a:t>
            </a:r>
            <a:br>
              <a:rPr lang="ru-RU" dirty="0" smtClean="0"/>
            </a:br>
            <a:r>
              <a:rPr lang="ru-RU" dirty="0" smtClean="0"/>
              <a:t>1) сложить их модули;</a:t>
            </a:r>
            <a:br>
              <a:rPr lang="ru-RU" dirty="0" smtClean="0"/>
            </a:br>
            <a:r>
              <a:rPr lang="ru-RU" dirty="0" smtClean="0"/>
              <a:t>2) поставить перед полученным числом знак  «-».</a:t>
            </a:r>
            <a:endParaRPr lang="ru-RU" dirty="0"/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8143900" y="5929330"/>
            <a:ext cx="785786" cy="71435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SUPER04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643050"/>
            <a:ext cx="189230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6900882" cy="5518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Чтобы сложить два </a:t>
            </a:r>
            <a:r>
              <a:rPr lang="ru-RU" dirty="0" smtClean="0"/>
              <a:t>числа с разными знаками, </a:t>
            </a:r>
            <a:r>
              <a:rPr lang="ru-RU" dirty="0" smtClean="0"/>
              <a:t>надо:</a:t>
            </a:r>
            <a:br>
              <a:rPr lang="ru-RU" dirty="0" smtClean="0"/>
            </a:br>
            <a:r>
              <a:rPr lang="ru-RU" dirty="0" smtClean="0"/>
              <a:t>1)из большего модуля слагаемых вычесть меньший;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2) поставить перед полученным числом </a:t>
            </a:r>
            <a:r>
              <a:rPr lang="ru-RU" dirty="0" smtClean="0"/>
              <a:t>знак того слагаемого, модуль которого больше.</a:t>
            </a:r>
            <a:endParaRPr lang="ru-RU" dirty="0"/>
          </a:p>
        </p:txBody>
      </p:sp>
      <p:pic>
        <p:nvPicPr>
          <p:cNvPr id="3" name="Рисунок 2" descr="SUPER04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857232"/>
            <a:ext cx="189230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>
          <a:xfrm>
            <a:off x="8215338" y="5786454"/>
            <a:ext cx="756664" cy="82810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171</TotalTime>
  <Words>144</Words>
  <Application>Microsoft Office PowerPoint</Application>
  <PresentationFormat>Экран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Яркая</vt:lpstr>
      <vt:lpstr>Сложение чисел с разными знаками.</vt:lpstr>
      <vt:lpstr>Подготовка.</vt:lpstr>
      <vt:lpstr>  </vt:lpstr>
      <vt:lpstr>Слайд 4</vt:lpstr>
      <vt:lpstr>Работа приборов</vt:lpstr>
      <vt:lpstr>Самостоятельная работа:</vt:lpstr>
      <vt:lpstr>Проверка:</vt:lpstr>
      <vt:lpstr>Домашнее задание:</vt:lpstr>
      <vt:lpstr>Чтобы сложить два отрицательных числа, надо: 1) сложить их модули; 2) поставить перед полученным числом знак  «-».</vt:lpstr>
      <vt:lpstr>Чтобы сложить два числа с разными знаками, надо: 1)из большего модуля слагаемых вычесть меньший; 2) поставить перед полученным числом знак того слагаемого, модуль которого больше.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чисел с разными заками.</dc:title>
  <dc:creator>Усть-Мосиха</dc:creator>
  <cp:lastModifiedBy>Новосёловы</cp:lastModifiedBy>
  <cp:revision>19</cp:revision>
  <dcterms:created xsi:type="dcterms:W3CDTF">2010-03-03T07:42:33Z</dcterms:created>
  <dcterms:modified xsi:type="dcterms:W3CDTF">2010-01-01T18:18:49Z</dcterms:modified>
</cp:coreProperties>
</file>