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4" r:id="rId1"/>
  </p:sldMasterIdLst>
  <p:notesMasterIdLst>
    <p:notesMasterId r:id="rId20"/>
  </p:notesMasterIdLst>
  <p:sldIdLst>
    <p:sldId id="272" r:id="rId2"/>
    <p:sldId id="256" r:id="rId3"/>
    <p:sldId id="273" r:id="rId4"/>
    <p:sldId id="267" r:id="rId5"/>
    <p:sldId id="257" r:id="rId6"/>
    <p:sldId id="266" r:id="rId7"/>
    <p:sldId id="258" r:id="rId8"/>
    <p:sldId id="262" r:id="rId9"/>
    <p:sldId id="265" r:id="rId10"/>
    <p:sldId id="263" r:id="rId11"/>
    <p:sldId id="264" r:id="rId12"/>
    <p:sldId id="260" r:id="rId13"/>
    <p:sldId id="261" r:id="rId14"/>
    <p:sldId id="268" r:id="rId15"/>
    <p:sldId id="259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35" autoAdjust="0"/>
    <p:restoredTop sz="86333" autoAdjust="0"/>
  </p:normalViewPr>
  <p:slideViewPr>
    <p:cSldViewPr>
      <p:cViewPr>
        <p:scale>
          <a:sx n="61" d="100"/>
          <a:sy n="61" d="100"/>
        </p:scale>
        <p:origin x="-1050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311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84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08A1C-2D37-4799-88FD-3A808AE279C0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EE9D7-C21E-46C4-B65F-49AC64EFDB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EE9D7-C21E-46C4-B65F-49AC64EFDB87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EE9D7-C21E-46C4-B65F-49AC64EFDB87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EE9D7-C21E-46C4-B65F-49AC64EFDB87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EE9D7-C21E-46C4-B65F-49AC64EFDB87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EE9D7-C21E-46C4-B65F-49AC64EFDB87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EE9D7-C21E-46C4-B65F-49AC64EFDB87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EE9D7-C21E-46C4-B65F-49AC64EFDB87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4EC8778-2354-4916-A9AE-973B9ECDBC87}" type="datetimeFigureOut">
              <a:rPr lang="ru-RU" smtClean="0"/>
              <a:pPr/>
              <a:t>23.11.2013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1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98003B6-5E89-4FD8-80FE-EB6E180298C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                   </a:t>
            </a:r>
            <a:r>
              <a:rPr lang="ru-RU" b="1" dirty="0" smtClean="0">
                <a:latin typeface="Comic Sans MS" pitchFamily="66" charset="0"/>
              </a:rPr>
              <a:t>Моу дод </a:t>
            </a:r>
            <a:r>
              <a:rPr lang="ru-RU" sz="2800" b="1" dirty="0" smtClean="0">
                <a:latin typeface="Comic Sans MS" pitchFamily="66" charset="0"/>
              </a:rPr>
              <a:t/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        </a:t>
            </a:r>
            <a:r>
              <a:rPr lang="ru-RU" b="1" dirty="0" smtClean="0">
                <a:latin typeface="Comic Sans MS" pitchFamily="66" charset="0"/>
              </a:rPr>
              <a:t>Станция юных техников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1026" name="Picture 2" descr="D:\презинтации\IMG_028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33" y="3071811"/>
            <a:ext cx="3643339" cy="2732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D:\презинтации\IMG_028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62566" y="3214686"/>
            <a:ext cx="3429150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 descr="D:\презинтации\IMG_0285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28927" y="1785927"/>
            <a:ext cx="3286148" cy="2464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1643051"/>
            <a:ext cx="8072495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  </a:t>
            </a:r>
            <a:r>
              <a:rPr lang="ru-RU" sz="4000" b="1" dirty="0" smtClean="0">
                <a:latin typeface="Comic Sans MS" pitchFamily="66" charset="0"/>
              </a:rPr>
              <a:t>«Заповедный сад»</a:t>
            </a:r>
            <a:endParaRPr lang="ru-RU" sz="4000" b="1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9" y="3000373"/>
            <a:ext cx="6429420" cy="328614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Comic Sans MS" pitchFamily="66" charset="0"/>
              </a:rPr>
              <a:t>Дизайн – проект</a:t>
            </a:r>
          </a:p>
          <a:p>
            <a:endParaRPr lang="ru-RU" b="1" dirty="0" smtClean="0">
              <a:latin typeface="Comic Sans MS" pitchFamily="66" charset="0"/>
            </a:endParaRPr>
          </a:p>
          <a:p>
            <a:r>
              <a:rPr lang="ru-RU" sz="2400" b="1" dirty="0" smtClean="0">
                <a:latin typeface="Comic Sans MS" pitchFamily="66" charset="0"/>
              </a:rPr>
              <a:t>Исполнитель: Новикова Мария 11 лет</a:t>
            </a:r>
            <a:endParaRPr lang="ru-RU" sz="2400" b="1" dirty="0">
              <a:latin typeface="Comic Sans MS" pitchFamily="66" charset="0"/>
            </a:endParaRPr>
          </a:p>
          <a:p>
            <a:r>
              <a:rPr lang="ru-RU" sz="2400" b="1" dirty="0" smtClean="0">
                <a:latin typeface="Comic Sans MS" pitchFamily="66" charset="0"/>
              </a:rPr>
              <a:t>Педагог: Рябова-Кирганова Н. А.</a:t>
            </a:r>
          </a:p>
          <a:p>
            <a:endParaRPr lang="ru-RU" sz="2400" b="1" dirty="0" smtClean="0">
              <a:latin typeface="Comic Sans MS" pitchFamily="66" charset="0"/>
            </a:endParaRPr>
          </a:p>
          <a:p>
            <a:r>
              <a:rPr lang="ru-RU" sz="1800" b="1" dirty="0" smtClean="0">
                <a:latin typeface="Comic Sans MS" pitchFamily="66" charset="0"/>
              </a:rPr>
              <a:t>2010 год</a:t>
            </a:r>
          </a:p>
          <a:p>
            <a:r>
              <a:rPr lang="ru-RU" sz="1800" b="1" dirty="0">
                <a:latin typeface="Comic Sans MS" pitchFamily="66" charset="0"/>
              </a:rPr>
              <a:t>г</a:t>
            </a:r>
            <a:r>
              <a:rPr lang="ru-RU" sz="1800" b="1" dirty="0" smtClean="0">
                <a:latin typeface="Comic Sans MS" pitchFamily="66" charset="0"/>
              </a:rPr>
              <a:t>. Электросталь. Московская область</a:t>
            </a:r>
            <a:endParaRPr lang="ru-RU" sz="1800" b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9" y="928671"/>
            <a:ext cx="5572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МОУ ДОД Станция Юных Техников</a:t>
            </a:r>
            <a:endParaRPr lang="ru-RU" sz="24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1" y="5857893"/>
            <a:ext cx="8472487" cy="55244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Comic Sans MS" pitchFamily="66" charset="0"/>
              </a:rPr>
              <a:t>            исполнитель: </a:t>
            </a:r>
            <a:r>
              <a:rPr lang="ru-RU" sz="2400" b="1" dirty="0" smtClean="0">
                <a:latin typeface="Comic Sans MS" pitchFamily="66" charset="0"/>
              </a:rPr>
              <a:t>новикова маша </a:t>
            </a:r>
            <a:br>
              <a:rPr lang="ru-RU" sz="2400" b="1" dirty="0" smtClean="0">
                <a:latin typeface="Comic Sans MS" pitchFamily="66" charset="0"/>
              </a:rPr>
            </a:br>
            <a:endParaRPr lang="ru-RU" sz="2400" dirty="0">
              <a:latin typeface="Comic Sans MS" pitchFamily="66" charset="0"/>
            </a:endParaRPr>
          </a:p>
        </p:txBody>
      </p:sp>
      <p:pic>
        <p:nvPicPr>
          <p:cNvPr id="2050" name="Picture 2" descr="D:\презинтации\IMG_029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36" y="785795"/>
            <a:ext cx="3939129" cy="2954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D:\презинтации\IMG_028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14877" y="2125269"/>
            <a:ext cx="4119727" cy="3089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3"/>
            <a:ext cx="8643967" cy="100013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omic Sans MS" pitchFamily="66" charset="0"/>
              </a:rPr>
              <a:t>Жизнь  ребята! На чудеса богата!</a:t>
            </a:r>
            <a:br>
              <a:rPr lang="ru-RU" sz="2000" b="1" dirty="0" smtClean="0">
                <a:latin typeface="Comic Sans MS" pitchFamily="66" charset="0"/>
              </a:rPr>
            </a:br>
            <a:r>
              <a:rPr lang="ru-RU" sz="2000" b="1" dirty="0" smtClean="0">
                <a:latin typeface="Comic Sans MS" pitchFamily="66" charset="0"/>
              </a:rPr>
              <a:t>Заходи в наш дивный лес! Много здесь у нас чудес!</a:t>
            </a:r>
            <a:endParaRPr lang="ru-RU" sz="2000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5534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Comic Sans MS" pitchFamily="66" charset="0"/>
              </a:rPr>
              <a:t>                                                                        </a:t>
            </a:r>
          </a:p>
          <a:p>
            <a:pPr>
              <a:buNone/>
            </a:pPr>
            <a:endParaRPr lang="ru-RU" sz="1800" dirty="0" smtClean="0">
              <a:latin typeface="Comic Sans MS" pitchFamily="66" charset="0"/>
            </a:endParaRPr>
          </a:p>
          <a:p>
            <a:pPr>
              <a:buNone/>
            </a:pPr>
            <a:endParaRPr lang="ru-RU" sz="1800" dirty="0" smtClean="0">
              <a:latin typeface="Comic Sans MS" pitchFamily="66" charset="0"/>
            </a:endParaRPr>
          </a:p>
          <a:p>
            <a:pPr>
              <a:buNone/>
            </a:pPr>
            <a:endParaRPr lang="ru-RU" sz="1800" dirty="0" smtClean="0">
              <a:latin typeface="Comic Sans MS" pitchFamily="66" charset="0"/>
            </a:endParaRPr>
          </a:p>
          <a:p>
            <a:pPr>
              <a:buNone/>
            </a:pPr>
            <a:endParaRPr lang="ru-RU" sz="1800" dirty="0" smtClean="0">
              <a:latin typeface="Comic Sans MS" pitchFamily="66" charset="0"/>
            </a:endParaRPr>
          </a:p>
          <a:p>
            <a:pPr>
              <a:buNone/>
            </a:pPr>
            <a:endParaRPr lang="ru-RU" sz="1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1800" dirty="0" smtClean="0">
                <a:latin typeface="Comic Sans MS" pitchFamily="66" charset="0"/>
              </a:rPr>
              <a:t>Жук  и мишки</a:t>
            </a:r>
            <a:endParaRPr lang="ru-RU" sz="1800" dirty="0">
              <a:latin typeface="Comic Sans MS" pitchFamily="66" charset="0"/>
            </a:endParaRPr>
          </a:p>
        </p:txBody>
      </p:sp>
      <p:pic>
        <p:nvPicPr>
          <p:cNvPr id="6" name="Рисунок 5" descr="IMG_1269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836191">
            <a:off x="3563659" y="2076550"/>
            <a:ext cx="4616179" cy="3462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126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1138178">
            <a:off x="438684" y="3248408"/>
            <a:ext cx="3900627" cy="2925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>
    <p:wipe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3" y="214291"/>
            <a:ext cx="8715436" cy="2000264"/>
          </a:xfrm>
        </p:spPr>
        <p:txBody>
          <a:bodyPr>
            <a:normAutofit fontScale="90000"/>
          </a:bodyPr>
          <a:lstStyle/>
          <a:p>
            <a:r>
              <a:rPr lang="ru-RU" sz="3100" b="1" cap="none" dirty="0" smtClean="0">
                <a:latin typeface="Comic Sans MS" pitchFamily="66" charset="0"/>
              </a:rPr>
              <a:t>Зимний сад в школе, создан с целью формирования экологической культуры, </a:t>
            </a:r>
            <a:br>
              <a:rPr lang="ru-RU" sz="3100" b="1" cap="none" dirty="0" smtClean="0">
                <a:latin typeface="Comic Sans MS" pitchFamily="66" charset="0"/>
              </a:rPr>
            </a:br>
            <a:r>
              <a:rPr lang="ru-RU" sz="3100" b="1" cap="none" dirty="0" smtClean="0">
                <a:latin typeface="Comic Sans MS" pitchFamily="66" charset="0"/>
              </a:rPr>
              <a:t>воспитания бережного отношения к природным ресурсам</a:t>
            </a:r>
            <a:r>
              <a:rPr lang="ru-RU" sz="3100" cap="none" dirty="0" smtClean="0">
                <a:latin typeface="Comic Sans MS" pitchFamily="66" charset="0"/>
              </a:rPr>
              <a:t>.</a:t>
            </a:r>
            <a:r>
              <a:rPr lang="ru-RU" sz="2000" cap="none" dirty="0" smtClean="0">
                <a:latin typeface="Comic Sans MS" pitchFamily="66" charset="0"/>
              </a:rPr>
              <a:t/>
            </a:r>
            <a:br>
              <a:rPr lang="ru-RU" sz="2000" cap="none" dirty="0" smtClean="0">
                <a:latin typeface="Comic Sans MS" pitchFamily="66" charset="0"/>
              </a:rPr>
            </a:br>
            <a:endParaRPr lang="ru-RU" sz="2000" cap="none" dirty="0">
              <a:latin typeface="Comic Sans MS" pitchFamily="66" charset="0"/>
            </a:endParaRPr>
          </a:p>
        </p:txBody>
      </p:sp>
      <p:pic>
        <p:nvPicPr>
          <p:cNvPr id="2051" name="Picture 3" descr="D:\FOTO\Выставки и др\IMG_12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57357" y="2071679"/>
            <a:ext cx="5403884" cy="4052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686800" cy="838200"/>
          </a:xfrm>
        </p:spPr>
        <p:txBody>
          <a:bodyPr>
            <a:noAutofit/>
          </a:bodyPr>
          <a:lstStyle/>
          <a:p>
            <a:r>
              <a:rPr lang="ru-RU" sz="2800" b="1" cap="none" dirty="0" smtClean="0">
                <a:latin typeface="Comic Sans MS" pitchFamily="66" charset="0"/>
              </a:rPr>
              <a:t>В  оформлении зимнего сада применяются 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отходы упаковочного картона.</a:t>
            </a:r>
            <a:endParaRPr lang="ru-RU" sz="2800" b="1" cap="none" dirty="0">
              <a:latin typeface="Comic Sans MS" pitchFamily="66" charset="0"/>
            </a:endParaRPr>
          </a:p>
        </p:txBody>
      </p:sp>
      <p:pic>
        <p:nvPicPr>
          <p:cNvPr id="8" name="Содержимое 3" descr="сканирование000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20726126">
            <a:off x="2025476" y="2357106"/>
            <a:ext cx="4944413" cy="3143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357167"/>
            <a:ext cx="8696356" cy="1000132"/>
          </a:xfrm>
        </p:spPr>
        <p:txBody>
          <a:bodyPr>
            <a:normAutofit/>
          </a:bodyPr>
          <a:lstStyle/>
          <a:p>
            <a:r>
              <a:rPr lang="ru-RU" sz="2800" b="1" cap="none" dirty="0" smtClean="0">
                <a:latin typeface="Comic Sans MS" pitchFamily="66" charset="0"/>
              </a:rPr>
              <a:t>Использование отходов гофрокартона в изготовлении художественных изделий.</a:t>
            </a:r>
            <a:endParaRPr lang="ru-RU" sz="2800" b="1" cap="none" dirty="0">
              <a:latin typeface="Comic Sans MS" pitchFamily="66" charset="0"/>
            </a:endParaRPr>
          </a:p>
        </p:txBody>
      </p:sp>
      <p:pic>
        <p:nvPicPr>
          <p:cNvPr id="4" name="Содержимое 3" descr="IMG_1243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 rot="573756">
            <a:off x="1757725" y="2148197"/>
            <a:ext cx="4653323" cy="3489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>
    <p:wipe dir="d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презинтации\Скан.Фото Зап.Сад\2010-01 (янв)\сканирование000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328695">
            <a:off x="5000630" y="3989258"/>
            <a:ext cx="2857519" cy="2089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9"/>
            <a:ext cx="8686800" cy="1000132"/>
          </a:xfrm>
        </p:spPr>
        <p:txBody>
          <a:bodyPr>
            <a:normAutofit/>
          </a:bodyPr>
          <a:lstStyle/>
          <a:p>
            <a:r>
              <a:rPr lang="ru-RU" sz="2800" b="1" cap="none" dirty="0" smtClean="0">
                <a:latin typeface="Comic Sans MS" pitchFamily="66" charset="0"/>
              </a:rPr>
              <a:t>Картон имеет различную фактуру, профиль и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размеры.</a:t>
            </a:r>
            <a:endParaRPr lang="ru-RU" sz="2800" b="1" cap="none" dirty="0">
              <a:latin typeface="Comic Sans MS" pitchFamily="66" charset="0"/>
            </a:endParaRPr>
          </a:p>
        </p:txBody>
      </p:sp>
      <p:pic>
        <p:nvPicPr>
          <p:cNvPr id="1026" name="Picture 2" descr="D:\презинтации\Скан.Фото Зап.Сад\2010-01 (янв)\сканирование000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4409" t="6586" r="2842" b="4307"/>
          <a:stretch>
            <a:fillRect/>
          </a:stretch>
        </p:blipFill>
        <p:spPr bwMode="auto">
          <a:xfrm rot="20917148">
            <a:off x="823109" y="3268995"/>
            <a:ext cx="3656731" cy="2759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D:\презинтации\Скан.Фото Зап.Сад\2010-01 (янв)\сканирование0004.jpg"/>
          <p:cNvPicPr>
            <a:picLocks noChangeAspect="1" noChangeArrowheads="1"/>
          </p:cNvPicPr>
          <p:nvPr/>
        </p:nvPicPr>
        <p:blipFill>
          <a:blip r:embed="rId4"/>
          <a:srcRect l="2981" t="621" r="5758" b="7784"/>
          <a:stretch>
            <a:fillRect/>
          </a:stretch>
        </p:blipFill>
        <p:spPr bwMode="auto">
          <a:xfrm rot="602631">
            <a:off x="4278018" y="1692405"/>
            <a:ext cx="4403063" cy="2524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214338"/>
            <a:ext cx="8572528" cy="5214974"/>
          </a:xfrm>
        </p:spPr>
        <p:txBody>
          <a:bodyPr>
            <a:normAutofit/>
          </a:bodyPr>
          <a:lstStyle/>
          <a:p>
            <a:r>
              <a:rPr lang="ru-RU" sz="2800" b="1" cap="none" dirty="0" smtClean="0">
                <a:latin typeface="Comic Sans MS" pitchFamily="66" charset="0"/>
              </a:rPr>
              <a:t>Исходные материалы и инструменты: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</a:t>
            </a:r>
            <a:r>
              <a:rPr lang="ru-RU" sz="2400" b="1" cap="none" dirty="0" smtClean="0">
                <a:latin typeface="Comic Sans MS" pitchFamily="66" charset="0"/>
              </a:rPr>
              <a:t>ножницы</a:t>
            </a:r>
            <a:r>
              <a:rPr lang="ru-RU" sz="2800" b="1" cap="none" dirty="0" smtClean="0">
                <a:latin typeface="Comic Sans MS" pitchFamily="66" charset="0"/>
              </a:rPr>
              <a:t>,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-клей,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-пинцет.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-картон, 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-карандаш, 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-линейка,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-зажимы, 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-палочки</a:t>
            </a:r>
            <a:endParaRPr lang="ru-RU" sz="2800" b="1" cap="none" dirty="0">
              <a:latin typeface="Comic Sans MS" pitchFamily="66" charset="0"/>
            </a:endParaRPr>
          </a:p>
        </p:txBody>
      </p:sp>
      <p:pic>
        <p:nvPicPr>
          <p:cNvPr id="3074" name="Picture 2" descr="D:\презинтации\Скан.Фото Зап.Сад\2010-01 (янв)\сканирование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3286116" y="2143116"/>
            <a:ext cx="5044461" cy="377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5" y="1"/>
            <a:ext cx="9001156" cy="2643182"/>
          </a:xfrm>
        </p:spPr>
        <p:txBody>
          <a:bodyPr>
            <a:normAutofit/>
          </a:bodyPr>
          <a:lstStyle/>
          <a:p>
            <a:r>
              <a:rPr lang="ru-RU" sz="2800" b="1" cap="none" dirty="0" smtClean="0">
                <a:latin typeface="Comic Sans MS" pitchFamily="66" charset="0"/>
              </a:rPr>
              <a:t>Подготовка гофрокартона: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-намачиваем верхний слой;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-размечаем;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-нарезаем полосы различной ширины.</a:t>
            </a:r>
            <a:r>
              <a:rPr lang="ru-RU" sz="2000" dirty="0" smtClean="0">
                <a:latin typeface="Comic Sans MS" pitchFamily="66" charset="0"/>
              </a:rPr>
              <a:t/>
            </a:r>
            <a:br>
              <a:rPr lang="ru-RU" sz="2000" dirty="0" smtClean="0">
                <a:latin typeface="Comic Sans MS" pitchFamily="66" charset="0"/>
              </a:rPr>
            </a:br>
            <a:endParaRPr lang="ru-RU" sz="2000" dirty="0">
              <a:latin typeface="Comic Sans MS" pitchFamily="66" charset="0"/>
            </a:endParaRPr>
          </a:p>
        </p:txBody>
      </p:sp>
      <p:pic>
        <p:nvPicPr>
          <p:cNvPr id="1026" name="Picture 2" descr="D:\FOTO\Выставки и др\IMG_124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10001351" y="14358809"/>
            <a:ext cx="3786213" cy="2839555"/>
          </a:xfrm>
          <a:prstGeom prst="rect">
            <a:avLst/>
          </a:prstGeom>
          <a:noFill/>
        </p:spPr>
      </p:pic>
      <p:pic>
        <p:nvPicPr>
          <p:cNvPr id="2050" name="Picture 2" descr="D:\презинтации\Скан.Фото Зап.Сад\2010-01 (янв)\сканирование000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14612" y="2500306"/>
            <a:ext cx="4891064" cy="363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2285992"/>
          </a:xfrm>
        </p:spPr>
        <p:txBody>
          <a:bodyPr>
            <a:normAutofit/>
          </a:bodyPr>
          <a:lstStyle/>
          <a:p>
            <a:r>
              <a:rPr lang="ru-RU" sz="2800" b="1" cap="none" dirty="0" smtClean="0">
                <a:latin typeface="Comic Sans MS" pitchFamily="66" charset="0"/>
              </a:rPr>
              <a:t>Используются несколько базовых форм: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 объемные (полусфера, конус, цилиндр);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>- плоские (кольца, овалы, квадраты,        треугольники).</a:t>
            </a:r>
            <a:endParaRPr lang="ru-RU" sz="2800" b="1" cap="none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428869"/>
            <a:ext cx="8686800" cy="4000528"/>
          </a:xfrm>
        </p:spPr>
        <p:txBody>
          <a:bodyPr>
            <a:normAutofit/>
          </a:bodyPr>
          <a:lstStyle/>
          <a:p>
            <a:endParaRPr lang="ru-RU" sz="2000" dirty="0" smtClean="0">
              <a:latin typeface="Comic Sans MS" pitchFamily="66" charset="0"/>
            </a:endParaRPr>
          </a:p>
          <a:p>
            <a:endParaRPr lang="ru-RU" sz="2000" dirty="0" smtClean="0">
              <a:latin typeface="Comic Sans MS" pitchFamily="66" charset="0"/>
            </a:endParaRPr>
          </a:p>
          <a:p>
            <a:endParaRPr lang="ru-RU" sz="2000" dirty="0" smtClean="0">
              <a:latin typeface="Comic Sans MS" pitchFamily="66" charset="0"/>
            </a:endParaRPr>
          </a:p>
          <a:p>
            <a:endParaRPr lang="ru-RU" sz="2000" dirty="0" smtClean="0">
              <a:latin typeface="Comic Sans MS" pitchFamily="66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Рисунок 3" descr="http://college5.msk.ru/teacher/prepod/izo/Vinogradovae/krug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5" y="2000240"/>
            <a:ext cx="2857521" cy="1847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D:\презинтации\Скан.Фото Зап.Сад\2010-01 (янв)\сканирование0012.jp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14350" y="3071810"/>
            <a:ext cx="3914775" cy="2914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D:\презинтации\Скан.Фото Зап.Сад\2010-01 (янв)\сканирование001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072066" y="4311195"/>
            <a:ext cx="2857520" cy="1859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cap="none" dirty="0" smtClean="0">
                <a:latin typeface="Comic Sans MS" pitchFamily="66" charset="0"/>
              </a:rPr>
              <a:t>В создании проекта помогали друзья!</a:t>
            </a:r>
            <a:endParaRPr lang="ru-RU" sz="2800" b="1" cap="none" dirty="0">
              <a:latin typeface="Comic Sans MS" pitchFamily="66" charset="0"/>
            </a:endParaRPr>
          </a:p>
        </p:txBody>
      </p:sp>
      <p:pic>
        <p:nvPicPr>
          <p:cNvPr id="12" name="Picture 4" descr="D:\FOTO\Выставки и др\IMG_1243.JPG"/>
          <p:cNvPicPr>
            <a:picLocks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21050480">
            <a:off x="893144" y="1674104"/>
            <a:ext cx="3284104" cy="2509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6" name="Picture 6" descr="D:\FOTO\Выставки и др\IMG_124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776527">
            <a:off x="4686684" y="1727499"/>
            <a:ext cx="3613221" cy="2709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 descr="D:\FOTO\Выставки и др\IMG_124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/>
          <a:stretch>
            <a:fillRect/>
          </a:stretch>
        </p:blipFill>
        <p:spPr>
          <a:xfrm>
            <a:off x="3071803" y="3857628"/>
            <a:ext cx="3232773" cy="2425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293" y="428604"/>
            <a:ext cx="8845708" cy="1900230"/>
          </a:xfrm>
        </p:spPr>
        <p:txBody>
          <a:bodyPr>
            <a:normAutofit fontScale="90000"/>
          </a:bodyPr>
          <a:lstStyle/>
          <a:p>
            <a:r>
              <a:rPr lang="ru-RU" sz="2800" b="1" cap="none" dirty="0" smtClean="0">
                <a:latin typeface="Comic Sans MS" pitchFamily="66" charset="0"/>
              </a:rPr>
              <a:t>Вот что у нас получилось!</a:t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/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Здесь лианы и деревья,</a:t>
            </a:r>
            <a:br>
              <a:rPr lang="ru-RU" sz="2800" b="1" i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То ли листья, то ли перья,</a:t>
            </a:r>
            <a:r>
              <a:rPr lang="ru-RU" sz="2800" b="1" cap="none" dirty="0" smtClean="0">
                <a:latin typeface="Comic Sans MS" pitchFamily="66" charset="0"/>
              </a:rPr>
              <a:t/>
            </a:r>
            <a:br>
              <a:rPr lang="ru-RU" sz="2800" b="1" cap="none" dirty="0" smtClean="0">
                <a:latin typeface="Comic Sans MS" pitchFamily="66" charset="0"/>
              </a:rPr>
            </a:br>
            <a:r>
              <a:rPr lang="ru-RU" sz="2800" b="1" cap="none" dirty="0" smtClean="0">
                <a:latin typeface="Comic Sans MS" pitchFamily="66" charset="0"/>
              </a:rPr>
              <a:t/>
            </a:r>
            <a:br>
              <a:rPr lang="ru-RU" sz="2800" b="1" cap="none" dirty="0" smtClean="0">
                <a:latin typeface="Comic Sans MS" pitchFamily="66" charset="0"/>
              </a:rPr>
            </a:br>
            <a:endParaRPr lang="ru-RU" sz="2800" b="1" cap="none" dirty="0">
              <a:latin typeface="Comic Sans MS" pitchFamily="66" charset="0"/>
            </a:endParaRPr>
          </a:p>
        </p:txBody>
      </p:sp>
      <p:pic>
        <p:nvPicPr>
          <p:cNvPr id="6146" name="Picture 2" descr="D:\FOTO\Выставки и др\IMG_126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3847" y="2786058"/>
            <a:ext cx="3905277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D:\FOTO\Выставки и др\IMG_12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 bwMode="auto">
          <a:xfrm>
            <a:off x="4786315" y="2143116"/>
            <a:ext cx="3857651" cy="2894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1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1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114412"/>
          </a:xfrm>
        </p:spPr>
        <p:txBody>
          <a:bodyPr>
            <a:normAutofit/>
          </a:bodyPr>
          <a:lstStyle/>
          <a:p>
            <a:r>
              <a:rPr lang="ru-RU" sz="2800" b="1" i="1" cap="none" dirty="0" smtClean="0">
                <a:latin typeface="Comic Sans MS" pitchFamily="66" charset="0"/>
              </a:rPr>
              <a:t>И цветы, цветы, цветы,</a:t>
            </a:r>
            <a:br>
              <a:rPr lang="ru-RU" sz="2800" b="1" i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Необычной красоты.</a:t>
            </a:r>
            <a:endParaRPr lang="ru-RU" sz="2800" b="1" i="1" cap="none" dirty="0">
              <a:latin typeface="Comic Sans MS" pitchFamily="66" charset="0"/>
            </a:endParaRPr>
          </a:p>
        </p:txBody>
      </p:sp>
      <p:pic>
        <p:nvPicPr>
          <p:cNvPr id="7170" name="Picture 2" descr="D:\FOTO\Выставки и др\IMG_126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 bwMode="auto">
          <a:xfrm rot="21231367">
            <a:off x="304800" y="2390775"/>
            <a:ext cx="4191000" cy="3143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D:\FOTO\Выставки и др\IMG_126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 rot="459405">
            <a:off x="4429124" y="1571613"/>
            <a:ext cx="4143373" cy="3107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1" y="500043"/>
            <a:ext cx="8786843" cy="2000264"/>
          </a:xfrm>
        </p:spPr>
        <p:txBody>
          <a:bodyPr>
            <a:normAutofit/>
          </a:bodyPr>
          <a:lstStyle/>
          <a:p>
            <a:r>
              <a:rPr lang="ru-RU" sz="2800" b="1" i="1" cap="none" dirty="0" smtClean="0">
                <a:latin typeface="Comic Sans MS" pitchFamily="66" charset="0"/>
              </a:rPr>
              <a:t>Здесь фонтан с живой водой- </a:t>
            </a:r>
            <a:br>
              <a:rPr lang="ru-RU" sz="2800" b="1" i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Наш источник не простой. </a:t>
            </a:r>
            <a:br>
              <a:rPr lang="ru-RU" sz="2800" b="1" i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                        Увлажняет воздух, лес- </a:t>
            </a:r>
            <a:br>
              <a:rPr lang="ru-RU" sz="2800" b="1" i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                        Прочь депрессия и стресс!</a:t>
            </a:r>
            <a:endParaRPr lang="ru-RU" sz="2800" b="1" i="1" cap="none" dirty="0">
              <a:latin typeface="Comic Sans MS" pitchFamily="66" charset="0"/>
            </a:endParaRPr>
          </a:p>
        </p:txBody>
      </p:sp>
      <p:pic>
        <p:nvPicPr>
          <p:cNvPr id="8194" name="Picture 2" descr="D:\FOTO\Выставки и др\IMG_12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2571744"/>
            <a:ext cx="3714776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5" name="Picture 3" descr="D:\FOTO\Выставки и др\IMG_126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0800000" flipV="1">
            <a:off x="4786315" y="3214686"/>
            <a:ext cx="3803588" cy="2852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214679" y="37147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i="1" cap="none" dirty="0" smtClean="0">
                <a:latin typeface="Comic Sans MS" pitchFamily="66" charset="0"/>
              </a:rPr>
              <a:t>Если только не лениться</a:t>
            </a:r>
            <a:br>
              <a:rPr lang="ru-RU" sz="2800" b="1" i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Если каждый день трудиться </a:t>
            </a:r>
            <a:br>
              <a:rPr lang="ru-RU" sz="2800" b="1" i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                       Будет виден результат</a:t>
            </a:r>
            <a:br>
              <a:rPr lang="ru-RU" sz="2800" b="1" i="1" cap="none" dirty="0" smtClean="0">
                <a:latin typeface="Comic Sans MS" pitchFamily="66" charset="0"/>
              </a:rPr>
            </a:br>
            <a:r>
              <a:rPr lang="ru-RU" sz="2800" b="1" i="1" cap="none" dirty="0" smtClean="0">
                <a:latin typeface="Comic Sans MS" pitchFamily="66" charset="0"/>
              </a:rPr>
              <a:t>                       Лучший школьный зимний сад !</a:t>
            </a:r>
            <a:endParaRPr lang="ru-RU" sz="2800" b="1" i="1" cap="none" dirty="0">
              <a:latin typeface="Comic Sans MS" pitchFamily="66" charset="0"/>
            </a:endParaRPr>
          </a:p>
        </p:txBody>
      </p:sp>
      <p:pic>
        <p:nvPicPr>
          <p:cNvPr id="9218" name="Picture 2" descr="D:\FOTO\Выставки и др\IMG_12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7" y="1714489"/>
            <a:ext cx="3512612" cy="2634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 descr="D:\FOTO\Выставки и др\IMG_126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14547" y="3357562"/>
            <a:ext cx="3429152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0" name="Picture 4" descr="D:\FOTO\Выставки и др\IMG_127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86381" y="4071942"/>
            <a:ext cx="3214711" cy="2410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457200"/>
            <a:ext cx="9634574" cy="8382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         ПРИХОДИТЕ НА СТАНЦИЮ ЮНЫХ ТЕХНИКОВ 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10242" name="Picture 2" descr="D:\mama\IMG_157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 bwMode="auto">
          <a:xfrm>
            <a:off x="1714480" y="1785926"/>
            <a:ext cx="5524539" cy="414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  <p:sndAc>
      <p:stSnd>
        <p:snd r:embed="rId2" name="push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Comic Sans MS" pitchFamily="66" charset="0"/>
              </a:rPr>
              <a:t>          НАУЧИМ И ВАС !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11266" name="Picture 2" descr="D:\mama\IMG_158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 bwMode="auto">
          <a:xfrm>
            <a:off x="1857358" y="1731154"/>
            <a:ext cx="5572164" cy="4179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2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1062</TotalTime>
  <Words>144</Words>
  <Application>Microsoft Office PowerPoint</Application>
  <PresentationFormat>Экран (4:3)</PresentationFormat>
  <Paragraphs>47</Paragraphs>
  <Slides>18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                   Моу дод          Станция юных техников</vt:lpstr>
      <vt:lpstr>  «Заповедный сад»</vt:lpstr>
      <vt:lpstr>            исполнитель: новикова маша  </vt:lpstr>
      <vt:lpstr>Жизнь  ребята! На чудеса богата! Заходи в наш дивный лес! Много здесь у нас чудес!</vt:lpstr>
      <vt:lpstr>Зимний сад в школе, создан с целью формирования экологической культуры,  воспитания бережного отношения к природным ресурсам. </vt:lpstr>
      <vt:lpstr>В  оформлении зимнего сада применяются  отходы упаковочного картона.</vt:lpstr>
      <vt:lpstr>Использование отходов гофрокартона в изготовлении художественных изделий.</vt:lpstr>
      <vt:lpstr>Картон имеет различную фактуру, профиль и размеры.</vt:lpstr>
      <vt:lpstr>Исходные материалы и инструменты: -ножницы, -клей, -пинцет. -картон,  -карандаш,  -линейка, -зажимы,  -палочки</vt:lpstr>
      <vt:lpstr>Подготовка гофрокартона: -намачиваем верхний слой; -размечаем; -нарезаем полосы различной ширины. </vt:lpstr>
      <vt:lpstr>Используются несколько базовых форм: - объемные (полусфера, конус, цилиндр); - плоские (кольца, овалы, квадраты,        треугольники).</vt:lpstr>
      <vt:lpstr>В создании проекта помогали друзья!</vt:lpstr>
      <vt:lpstr>Вот что у нас получилось!  Здесь лианы и деревья, То ли листья, то ли перья,  </vt:lpstr>
      <vt:lpstr>И цветы, цветы, цветы, Необычной красоты.</vt:lpstr>
      <vt:lpstr>Здесь фонтан с живой водой-  Наш источник не простой.                          Увлажняет воздух, лес-                          Прочь депрессия и стресс!</vt:lpstr>
      <vt:lpstr>Если только не лениться Если каждый день трудиться                         Будет виден результат                        Лучший школьный зимний сад !</vt:lpstr>
      <vt:lpstr>         ПРИХОДИТЕ НА СТАНЦИЮ ЮНЫХ ТЕХНИКОВ  </vt:lpstr>
      <vt:lpstr>          НАУЧИМ И ВАС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122</cp:revision>
  <dcterms:created xsi:type="dcterms:W3CDTF">2010-01-07T19:44:18Z</dcterms:created>
  <dcterms:modified xsi:type="dcterms:W3CDTF">2013-11-23T11:26:32Z</dcterms:modified>
</cp:coreProperties>
</file>