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57" r:id="rId4"/>
    <p:sldId id="258" r:id="rId5"/>
    <p:sldId id="259" r:id="rId6"/>
    <p:sldId id="262" r:id="rId7"/>
    <p:sldId id="263" r:id="rId8"/>
    <p:sldId id="264" r:id="rId9"/>
    <p:sldId id="26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18.02.2014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3080" y="404664"/>
            <a:ext cx="8280920" cy="1472184"/>
          </a:xfrm>
        </p:spPr>
        <p:txBody>
          <a:bodyPr>
            <a:noAutofit/>
          </a:bodyPr>
          <a:lstStyle/>
          <a:p>
            <a:pPr algn="ctr"/>
            <a:r>
              <a:rPr lang="ru-RU" sz="6000" b="1" i="1" dirty="0" smtClean="0"/>
              <a:t>Городской транспорт </a:t>
            </a:r>
            <a:endParaRPr lang="ru-RU" sz="6000" b="1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844824"/>
            <a:ext cx="7488832" cy="482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b="1" i="1" dirty="0" smtClean="0"/>
              <a:t>Остановка </a:t>
            </a:r>
            <a:endParaRPr lang="ru-RU" sz="7200" b="1" i="1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484784"/>
            <a:ext cx="6984776" cy="511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b="1" i="1" dirty="0" smtClean="0"/>
              <a:t>Автобус</a:t>
            </a:r>
            <a:endParaRPr lang="ru-RU" sz="7200" b="1" i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268760"/>
            <a:ext cx="7560840" cy="532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b="1" i="1" dirty="0" smtClean="0"/>
              <a:t>Трамвай </a:t>
            </a:r>
            <a:endParaRPr lang="ru-RU" sz="7200" b="1" i="1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84784"/>
            <a:ext cx="727280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Троллейбус </a:t>
            </a:r>
            <a:endParaRPr lang="ru-RU" sz="7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12776"/>
            <a:ext cx="6840760" cy="52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9904" y="260648"/>
            <a:ext cx="8034096" cy="1143000"/>
          </a:xfrm>
        </p:spPr>
        <p:txBody>
          <a:bodyPr>
            <a:noAutofit/>
          </a:bodyPr>
          <a:lstStyle/>
          <a:p>
            <a:pPr algn="ctr"/>
            <a:r>
              <a:rPr lang="ru-RU" sz="7200" b="1" i="1" dirty="0" smtClean="0"/>
              <a:t>Водитель</a:t>
            </a:r>
            <a:endParaRPr lang="ru-RU" sz="7200" b="1" i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268760"/>
            <a:ext cx="6696744" cy="537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b="1" i="1" dirty="0" smtClean="0"/>
              <a:t>Кондуктор </a:t>
            </a:r>
            <a:endParaRPr lang="ru-RU" sz="7200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лександр\Desktop\img_168580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700808"/>
            <a:ext cx="7128792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b="1" i="1" dirty="0" smtClean="0"/>
              <a:t>Билетики</a:t>
            </a:r>
            <a:endParaRPr lang="ru-RU" sz="7200" b="1" i="1" dirty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556792"/>
            <a:ext cx="6984776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8000" b="1" i="1" dirty="0" smtClean="0"/>
              <a:t>Такси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484784"/>
            <a:ext cx="7499350" cy="4784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41</TotalTime>
  <Words>10</Words>
  <Application>Microsoft Office PowerPoint</Application>
  <PresentationFormat>Экран 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Городской транспорт </vt:lpstr>
      <vt:lpstr>Остановка </vt:lpstr>
      <vt:lpstr>Автобус</vt:lpstr>
      <vt:lpstr>Трамвай </vt:lpstr>
      <vt:lpstr>Троллейбус </vt:lpstr>
      <vt:lpstr>Водитель</vt:lpstr>
      <vt:lpstr>Кондуктор </vt:lpstr>
      <vt:lpstr>Билетики</vt:lpstr>
      <vt:lpstr>Такси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Городской транспорт</dc:title>
  <dc:creator>гром</dc:creator>
  <cp:lastModifiedBy>Наталья С.</cp:lastModifiedBy>
  <cp:revision>7</cp:revision>
  <dcterms:created xsi:type="dcterms:W3CDTF">2013-12-01T17:12:10Z</dcterms:created>
  <dcterms:modified xsi:type="dcterms:W3CDTF">2014-02-18T16:37:56Z</dcterms:modified>
</cp:coreProperties>
</file>