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7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88640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Проверка домашнего задания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836712"/>
            <a:ext cx="76370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1.Как называется самая точная пространственная</a:t>
            </a:r>
          </a:p>
          <a:p>
            <a:r>
              <a:rPr lang="ru-RU" sz="2400" dirty="0" smtClean="0"/>
              <a:t> модель Земли?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1772816"/>
            <a:ext cx="6216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2.Кто является автором первого глобуса?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75314" y="2420888"/>
            <a:ext cx="5378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3.Что такое географическая карта?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655168" y="2996953"/>
            <a:ext cx="5365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4. Каковы отличительные свойства </a:t>
            </a:r>
            <a:r>
              <a:rPr lang="ru-RU" sz="2400" dirty="0" smtClean="0"/>
              <a:t>г</a:t>
            </a:r>
            <a:r>
              <a:rPr lang="ru-RU" sz="2400" dirty="0" smtClean="0"/>
              <a:t>еографической карты?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933056"/>
            <a:ext cx="930415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5. Пользуясь картой на стр.178-178 определите:</a:t>
            </a:r>
          </a:p>
          <a:p>
            <a:pPr marL="342900" indent="-342900">
              <a:buAutoNum type="arabicParenR"/>
            </a:pPr>
            <a:r>
              <a:rPr lang="ru-RU" sz="2400" dirty="0" smtClean="0"/>
              <a:t>Абсолютную высоту территории в районе города Москвы</a:t>
            </a:r>
          </a:p>
          <a:p>
            <a:pPr marL="342900" indent="-342900">
              <a:buAutoNum type="arabicParenR"/>
            </a:pPr>
            <a:r>
              <a:rPr lang="ru-RU" sz="2400" dirty="0" smtClean="0"/>
              <a:t>Абсолютную высоту территории в районе </a:t>
            </a:r>
            <a:r>
              <a:rPr lang="ru-RU" sz="2400" dirty="0" smtClean="0"/>
              <a:t>города Астрахань</a:t>
            </a:r>
          </a:p>
          <a:p>
            <a:pPr marL="342900" indent="-342900">
              <a:buAutoNum type="arabicParenR"/>
            </a:pPr>
            <a:r>
              <a:rPr lang="ru-RU" sz="2400" dirty="0" smtClean="0"/>
              <a:t>Абсолютную высоту территории в районе </a:t>
            </a:r>
            <a:r>
              <a:rPr lang="ru-RU" sz="2400" dirty="0" smtClean="0"/>
              <a:t>города Якутск</a:t>
            </a:r>
          </a:p>
          <a:p>
            <a:pPr marL="342900" indent="-342900">
              <a:buAutoNum type="arabicParenR"/>
            </a:pPr>
            <a:r>
              <a:rPr lang="ru-RU" sz="2400" dirty="0" smtClean="0"/>
              <a:t>Абсолютную высоту территории в районе </a:t>
            </a:r>
            <a:r>
              <a:rPr lang="ru-RU" sz="2400" dirty="0" smtClean="0"/>
              <a:t>города Братск</a:t>
            </a:r>
          </a:p>
          <a:p>
            <a:pPr marL="342900" indent="-342900">
              <a:buAutoNum type="arabicParenR"/>
            </a:pPr>
            <a:r>
              <a:rPr lang="ru-RU" sz="2400" dirty="0" smtClean="0"/>
              <a:t>г.Эльбрус (Кавказские горы)</a:t>
            </a:r>
          </a:p>
          <a:p>
            <a:pPr marL="342900" indent="-342900">
              <a:buAutoNum type="arabicParenR"/>
            </a:pPr>
            <a:r>
              <a:rPr lang="ru-RU" sz="2400" dirty="0" smtClean="0"/>
              <a:t>г.Народная (Уральские горы)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us-maps.com/images/road_map/physical_map_of_russi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106" y="548680"/>
            <a:ext cx="9251106" cy="6107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237" y="188640"/>
            <a:ext cx="868539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6. По карте на стр. 186-187 определите  глубину :</a:t>
            </a:r>
          </a:p>
          <a:p>
            <a:pPr marL="342900" indent="-342900" algn="ctr">
              <a:buAutoNum type="arabicParenR"/>
            </a:pPr>
            <a:r>
              <a:rPr lang="ru-RU" sz="2800" dirty="0" smtClean="0"/>
              <a:t>Баренцева моря</a:t>
            </a:r>
          </a:p>
          <a:p>
            <a:pPr marL="342900" indent="-342900" algn="ctr">
              <a:buAutoNum type="arabicParenR"/>
            </a:pPr>
            <a:r>
              <a:rPr lang="ru-RU" sz="2800" dirty="0" smtClean="0"/>
              <a:t>Гвинейского залива</a:t>
            </a:r>
          </a:p>
          <a:p>
            <a:pPr marL="342900" indent="-342900" algn="ctr">
              <a:buAutoNum type="arabicParenR"/>
            </a:pPr>
            <a:r>
              <a:rPr lang="ru-RU" sz="2800" dirty="0" smtClean="0"/>
              <a:t>Марианской впадины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67744" y="2204864"/>
            <a:ext cx="5040162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7.Какие бывают карты :</a:t>
            </a:r>
          </a:p>
          <a:p>
            <a:r>
              <a:rPr lang="ru-RU" sz="3200" dirty="0" smtClean="0"/>
              <a:t>1)по масштабу;</a:t>
            </a:r>
          </a:p>
          <a:p>
            <a:r>
              <a:rPr lang="ru-RU" sz="3200" dirty="0" smtClean="0"/>
              <a:t>2) по охвату территории;</a:t>
            </a:r>
          </a:p>
          <a:p>
            <a:r>
              <a:rPr lang="ru-RU" sz="3200" dirty="0" smtClean="0"/>
              <a:t>3)по содержанию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4869160"/>
            <a:ext cx="6583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8. Задание 1 на стр.43 учебника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bugaenkoroman-roman.narod.ru/olderfiles/1/0_1f5a7_3798ecef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230369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4812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/>
              <a:t>Градусная сетка.</a:t>
            </a:r>
            <a:endParaRPr lang="ru-RU" sz="6000" dirty="0"/>
          </a:p>
        </p:txBody>
      </p:sp>
      <p:pic>
        <p:nvPicPr>
          <p:cNvPr id="17410" name="Picture 2" descr="http://npimpuls.ru/wp-content/uploads/2011/11/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196752"/>
            <a:ext cx="5505450" cy="5505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68760"/>
            <a:ext cx="926247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/>
              <a:t>Цели: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 smtClean="0"/>
              <a:t>Сформировать представление о</a:t>
            </a:r>
          </a:p>
          <a:p>
            <a:r>
              <a:rPr lang="ru-RU" sz="3600" dirty="0" smtClean="0"/>
              <a:t> параллелях и меридианах;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 smtClean="0"/>
              <a:t>Научить определять направление </a:t>
            </a:r>
          </a:p>
          <a:p>
            <a:r>
              <a:rPr lang="ru-RU" sz="3600" dirty="0" smtClean="0"/>
              <a:t>на географической карте по параллелям</a:t>
            </a:r>
          </a:p>
          <a:p>
            <a:r>
              <a:rPr lang="ru-RU" sz="3600" dirty="0" smtClean="0"/>
              <a:t> и меридианам</a:t>
            </a:r>
            <a:endParaRPr lang="ru-R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://foto.infan.ru/img/f/22/s/shahma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0648"/>
            <a:ext cx="7056784" cy="617468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59632" y="2780928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А5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7824" y="3429000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С4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340768"/>
            <a:ext cx="731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Е7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5301208"/>
            <a:ext cx="8748464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Каждая клетка имеет свой «адрес»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pimpuls.ru/wp-content/uploads/2011/11/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1255"/>
            <a:ext cx="6696744" cy="6696745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563888" y="2636912"/>
            <a:ext cx="1512168" cy="122413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 rot="16597614">
            <a:off x="1394954" y="2563250"/>
            <a:ext cx="1089870" cy="78649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483768" y="476672"/>
            <a:ext cx="3829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Градусная сетка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>
            <a:stCxn id="7" idx="2"/>
          </p:cNvCxnSpPr>
          <p:nvPr/>
        </p:nvCxnSpPr>
        <p:spPr>
          <a:xfrm flipH="1">
            <a:off x="2195737" y="1061447"/>
            <a:ext cx="2202979" cy="128743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7" idx="2"/>
          </p:cNvCxnSpPr>
          <p:nvPr/>
        </p:nvCxnSpPr>
        <p:spPr>
          <a:xfrm flipH="1">
            <a:off x="3563889" y="1061447"/>
            <a:ext cx="834827" cy="12154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7" idx="2"/>
          </p:cNvCxnSpPr>
          <p:nvPr/>
        </p:nvCxnSpPr>
        <p:spPr>
          <a:xfrm flipH="1">
            <a:off x="1691681" y="1061447"/>
            <a:ext cx="2707035" cy="10714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7" idx="2"/>
          </p:cNvCxnSpPr>
          <p:nvPr/>
        </p:nvCxnSpPr>
        <p:spPr>
          <a:xfrm flipH="1">
            <a:off x="2339753" y="1061447"/>
            <a:ext cx="2058963" cy="258357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7" idx="2"/>
          </p:cNvCxnSpPr>
          <p:nvPr/>
        </p:nvCxnSpPr>
        <p:spPr>
          <a:xfrm>
            <a:off x="4398716" y="1061447"/>
            <a:ext cx="605332" cy="11434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7584" y="5288340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Градусная сетка- </a:t>
            </a:r>
            <a:r>
              <a:rPr lang="ru-RU" sz="3200" dirty="0" smtClean="0"/>
              <a:t>это изображение линий параллелей и меридианов на глобусе и географической карте.</a:t>
            </a:r>
            <a:endParaRPr lang="ru-RU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5724128" y="1196752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параллели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19664" y="4293096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меридианы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2" name="Прямая со стрелкой 21"/>
          <p:cNvCxnSpPr>
            <a:stCxn id="19" idx="1"/>
          </p:cNvCxnSpPr>
          <p:nvPr/>
        </p:nvCxnSpPr>
        <p:spPr>
          <a:xfrm flipH="1">
            <a:off x="5580112" y="1519918"/>
            <a:ext cx="144016" cy="104498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9" idx="1"/>
          </p:cNvCxnSpPr>
          <p:nvPr/>
        </p:nvCxnSpPr>
        <p:spPr>
          <a:xfrm>
            <a:off x="5724128" y="1519918"/>
            <a:ext cx="0" cy="226912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9" idx="1"/>
          </p:cNvCxnSpPr>
          <p:nvPr/>
        </p:nvCxnSpPr>
        <p:spPr>
          <a:xfrm flipH="1" flipV="1">
            <a:off x="5076056" y="1484784"/>
            <a:ext cx="648072" cy="351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20" idx="1"/>
          </p:cNvCxnSpPr>
          <p:nvPr/>
        </p:nvCxnSpPr>
        <p:spPr>
          <a:xfrm flipH="1">
            <a:off x="3635896" y="4616262"/>
            <a:ext cx="2483768" cy="3687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20" idx="1"/>
          </p:cNvCxnSpPr>
          <p:nvPr/>
        </p:nvCxnSpPr>
        <p:spPr>
          <a:xfrm flipH="1">
            <a:off x="4932040" y="4616262"/>
            <a:ext cx="1187624" cy="6129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0" idx="1"/>
          </p:cNvCxnSpPr>
          <p:nvPr/>
        </p:nvCxnSpPr>
        <p:spPr>
          <a:xfrm flipV="1">
            <a:off x="6119664" y="3933056"/>
            <a:ext cx="972616" cy="68320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allAtOnce"/>
      <p:bldP spid="18" grpId="0" build="allAtOnce"/>
      <p:bldP spid="19" grpId="0" build="allAtOnce"/>
      <p:bldP spid="20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pimpuls.ru/wp-content/uploads/2011/11/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4896544" cy="489654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941168"/>
            <a:ext cx="8892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Меридиан(лат. «полуденный»)-</a:t>
            </a:r>
            <a:r>
              <a:rPr lang="ru-RU" sz="2800" dirty="0" smtClean="0"/>
              <a:t>воображаемая линия на земном шаре, соединяющая Северный и Южный полюсы по кратчайшему пути.</a:t>
            </a:r>
            <a:endParaRPr lang="ru-RU" sz="28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3131840" y="764704"/>
            <a:ext cx="144016" cy="18722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3059832" y="2708920"/>
            <a:ext cx="216024" cy="12241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16006585">
            <a:off x="2076314" y="1520127"/>
            <a:ext cx="1547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север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6628064">
            <a:off x="2425287" y="2929387"/>
            <a:ext cx="960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ЮГ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vif-club.ru/uploads/posts/2013-01/day_02/13570794032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4320480" cy="43204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63688" y="1772816"/>
            <a:ext cx="2297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40000 км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008" y="2060848"/>
            <a:ext cx="1911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экватор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3789040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Параллель- «идущий рядом»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7" name="Прямая со стрелкой 6"/>
          <p:cNvCxnSpPr>
            <a:stCxn id="5" idx="0"/>
          </p:cNvCxnSpPr>
          <p:nvPr/>
        </p:nvCxnSpPr>
        <p:spPr>
          <a:xfrm flipH="1" flipV="1">
            <a:off x="3059832" y="2924944"/>
            <a:ext cx="1224136" cy="8640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3707904" y="1412776"/>
            <a:ext cx="576064" cy="2304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3" grpId="0" build="allAtOnce"/>
      <p:bldP spid="5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pimpuls.ru/wp-content/uploads/2011/11/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5505450" cy="5505451"/>
          </a:xfrm>
          <a:prstGeom prst="rect">
            <a:avLst/>
          </a:prstGeom>
          <a:noFill/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3491880" y="1988840"/>
            <a:ext cx="1656184" cy="216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 flipV="1">
            <a:off x="1907704" y="2132856"/>
            <a:ext cx="1584176" cy="720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79712" y="1556792"/>
            <a:ext cx="14991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Запад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0891884">
            <a:off x="3677566" y="1438018"/>
            <a:ext cx="17155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Восток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5042118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Параллель-</a:t>
            </a:r>
            <a:r>
              <a:rPr lang="ru-RU" sz="2800" dirty="0" smtClean="0"/>
              <a:t> воображаемая линия на земном шаре, все точки которой находятся на одинаковом расстоянии от экватора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198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Градусная сетка на  глобусе и карте</a:t>
            </a:r>
            <a:endParaRPr lang="ru-RU" sz="3600" dirty="0"/>
          </a:p>
        </p:txBody>
      </p:sp>
      <p:pic>
        <p:nvPicPr>
          <p:cNvPr id="3" name="Picture 2" descr="http://npimpuls.ru/wp-content/uploads/2011/11/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5505450" cy="55054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436096" y="836712"/>
            <a:ext cx="3275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Меридианы-дуги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5944363">
            <a:off x="2318735" y="3195261"/>
            <a:ext cx="2297424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20000 км</a:t>
            </a:r>
            <a:endParaRPr lang="ru-RU" sz="3600" b="1" dirty="0">
              <a:solidFill>
                <a:srgbClr val="FF0000"/>
              </a:solidFill>
            </a:endParaRPr>
          </a:p>
        </p:txBody>
      </p:sp>
      <p:cxnSp>
        <p:nvCxnSpPr>
          <p:cNvPr id="7" name="Прямая со стрелкой 6"/>
          <p:cNvCxnSpPr>
            <a:stCxn id="5" idx="0"/>
          </p:cNvCxnSpPr>
          <p:nvPr/>
        </p:nvCxnSpPr>
        <p:spPr>
          <a:xfrm flipH="1" flipV="1">
            <a:off x="1763688" y="2780928"/>
            <a:ext cx="1381487" cy="7615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5" idx="2"/>
          </p:cNvCxnSpPr>
          <p:nvPr/>
        </p:nvCxnSpPr>
        <p:spPr>
          <a:xfrm flipV="1">
            <a:off x="3789719" y="3284984"/>
            <a:ext cx="1142321" cy="20943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2"/>
          </p:cNvCxnSpPr>
          <p:nvPr/>
        </p:nvCxnSpPr>
        <p:spPr>
          <a:xfrm>
            <a:off x="3789719" y="3494417"/>
            <a:ext cx="1574369" cy="159076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71800" y="5445224"/>
            <a:ext cx="6114174" cy="1200329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Параллели-окружности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 разной длиной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1763688" y="4005064"/>
            <a:ext cx="1008112" cy="13681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2" idx="0"/>
          </p:cNvCxnSpPr>
          <p:nvPr/>
        </p:nvCxnSpPr>
        <p:spPr>
          <a:xfrm flipH="1" flipV="1">
            <a:off x="5580112" y="4725144"/>
            <a:ext cx="248775" cy="7200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2" idx="1"/>
          </p:cNvCxnSpPr>
          <p:nvPr/>
        </p:nvCxnSpPr>
        <p:spPr>
          <a:xfrm flipH="1">
            <a:off x="2195736" y="6045389"/>
            <a:ext cx="576064" cy="1919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 animBg="1"/>
      <p:bldP spid="12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vseshkolam.ru/assets/art/icons/icon_370_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2443" y="324711"/>
            <a:ext cx="9588979" cy="639265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67544" y="5445224"/>
            <a:ext cx="79223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По карте полушарий определите как выглядят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 параллели и меридианы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16632"/>
            <a:ext cx="65806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Практическое задание.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36712"/>
            <a:ext cx="945483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1.По карте полушарий на стр.176-177 определите:</a:t>
            </a:r>
          </a:p>
          <a:p>
            <a:endParaRPr lang="ru-RU" sz="2400" dirty="0" smtClean="0"/>
          </a:p>
          <a:p>
            <a:r>
              <a:rPr lang="ru-RU" sz="2400" dirty="0" smtClean="0"/>
              <a:t>А) в каком направлении от Лондона находится Париж</a:t>
            </a:r>
          </a:p>
          <a:p>
            <a:endParaRPr lang="ru-RU" sz="2400" dirty="0" smtClean="0"/>
          </a:p>
          <a:p>
            <a:r>
              <a:rPr lang="ru-RU" sz="2400" dirty="0" smtClean="0"/>
              <a:t> </a:t>
            </a:r>
          </a:p>
          <a:p>
            <a:r>
              <a:rPr lang="ru-RU" sz="2400" dirty="0" smtClean="0"/>
              <a:t>Б)</a:t>
            </a:r>
            <a:r>
              <a:rPr lang="ru-RU" sz="2400" dirty="0" smtClean="0"/>
              <a:t> в каком направлении от </a:t>
            </a:r>
            <a:r>
              <a:rPr lang="ru-RU" sz="2400" dirty="0" smtClean="0"/>
              <a:t>Каира находится Санкт-Петербург</a:t>
            </a:r>
          </a:p>
          <a:p>
            <a:pPr algn="ctr"/>
            <a:r>
              <a:rPr lang="ru-RU" sz="2400" dirty="0" smtClean="0"/>
              <a:t> 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endParaRPr lang="ru-RU" sz="2400" dirty="0" smtClean="0"/>
          </a:p>
          <a:p>
            <a:r>
              <a:rPr lang="ru-RU" sz="2400" dirty="0" smtClean="0"/>
              <a:t>В) </a:t>
            </a:r>
            <a:r>
              <a:rPr lang="ru-RU" sz="2400" dirty="0" err="1" smtClean="0"/>
              <a:t>в</a:t>
            </a:r>
            <a:r>
              <a:rPr lang="ru-RU" sz="2400" dirty="0" smtClean="0"/>
              <a:t> каком </a:t>
            </a:r>
            <a:r>
              <a:rPr lang="ru-RU" sz="2400" dirty="0" smtClean="0"/>
              <a:t>направлении от </a:t>
            </a:r>
            <a:r>
              <a:rPr lang="ru-RU" sz="2400" dirty="0" smtClean="0"/>
              <a:t>Тегерана находится Якутск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Г) </a:t>
            </a:r>
            <a:r>
              <a:rPr lang="ru-RU" sz="2400" dirty="0" smtClean="0"/>
              <a:t>в каком направлении от </a:t>
            </a:r>
            <a:r>
              <a:rPr lang="ru-RU" sz="2400" dirty="0" err="1" smtClean="0"/>
              <a:t>Нью-Дели</a:t>
            </a:r>
            <a:r>
              <a:rPr lang="ru-RU" sz="2400" dirty="0" smtClean="0"/>
              <a:t>  находится Москва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2060848"/>
            <a:ext cx="1490464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(ЮВ)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31840" y="3212976"/>
            <a:ext cx="3312368" cy="626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(на СЕВЕРЕ)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4221088"/>
            <a:ext cx="1346448" cy="554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(СВ)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63888" y="5517232"/>
            <a:ext cx="115212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(СЗ)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 animBg="1"/>
      <p:bldP spid="5" grpId="0" build="allAtOnce" animBg="1"/>
      <p:bldP spid="6" grpId="0" build="allAtOnce" animBg="1"/>
      <p:bldP spid="7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404664"/>
            <a:ext cx="54361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Домашнее задание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59632" y="1772816"/>
            <a:ext cx="62616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/>
              <a:t>§13 стр.44-46. </a:t>
            </a:r>
          </a:p>
          <a:p>
            <a:r>
              <a:rPr lang="ru-RU" sz="3200" dirty="0" smtClean="0"/>
              <a:t>Задание 10,11 стр.47 учебника</a:t>
            </a:r>
            <a:endParaRPr lang="ru-RU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4F4F4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134</TotalTime>
  <Words>311</Words>
  <Application>Microsoft Office PowerPoint</Application>
  <PresentationFormat>Экран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15</cp:revision>
  <dcterms:modified xsi:type="dcterms:W3CDTF">2013-12-09T18:40:51Z</dcterms:modified>
</cp:coreProperties>
</file>