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D27A7-2DD6-E247-B4C8-8361163B65CE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9A393-E103-2B4F-BEFD-80D3383D9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1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December 13,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December 13, 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December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December 13,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1800" dirty="0"/>
              <a:t>Презентация на </a:t>
            </a:r>
            <a:r>
              <a:rPr lang="ru-RU" sz="1800" dirty="0" smtClean="0"/>
              <a:t>тему</a:t>
            </a:r>
            <a:r>
              <a:rPr lang="en-US" sz="1800" dirty="0" smtClean="0"/>
              <a:t>:</a:t>
            </a:r>
            <a:r>
              <a:rPr lang="ru-RU" sz="1800" dirty="0"/>
              <a:t> 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ru-RU" sz="1800" dirty="0" smtClean="0"/>
              <a:t>Мое</a:t>
            </a:r>
            <a:r>
              <a:rPr lang="ru-RU" sz="1800" dirty="0"/>
              <a:t> увлечение - Спортивная аэробика.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599"/>
            <a:ext cx="6858000" cy="914400"/>
          </a:xfrm>
        </p:spPr>
        <p:txBody>
          <a:bodyPr>
            <a:normAutofit/>
          </a:bodyPr>
          <a:lstStyle/>
          <a:p>
            <a:pPr algn="r"/>
            <a:r>
              <a:rPr lang="ru-RU" sz="1200" dirty="0" smtClean="0"/>
              <a:t>Ученицы </a:t>
            </a:r>
            <a:r>
              <a:rPr lang="ru-RU" sz="1200" dirty="0"/>
              <a:t>5В класса </a:t>
            </a:r>
            <a:endParaRPr lang="en-US" sz="1200" dirty="0" smtClean="0"/>
          </a:p>
          <a:p>
            <a:pPr algn="r"/>
            <a:r>
              <a:rPr lang="ru-RU" sz="1200" dirty="0" smtClean="0"/>
              <a:t>лицея </a:t>
            </a:r>
            <a:r>
              <a:rPr lang="ru-RU" sz="1200" dirty="0"/>
              <a:t>№ 33 </a:t>
            </a:r>
            <a:endParaRPr lang="en-US" sz="1200" dirty="0" smtClean="0"/>
          </a:p>
          <a:p>
            <a:pPr algn="r"/>
            <a:r>
              <a:rPr lang="ru-RU" sz="1200" dirty="0" err="1" smtClean="0"/>
              <a:t>Твердовой</a:t>
            </a:r>
            <a:r>
              <a:rPr lang="ru-RU" sz="1200" dirty="0" smtClean="0"/>
              <a:t> </a:t>
            </a:r>
            <a:r>
              <a:rPr lang="ru-RU" sz="1200" dirty="0"/>
              <a:t>Дианы</a:t>
            </a:r>
            <a:endParaRPr lang="en-US" sz="1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7772400" cy="365125"/>
          </a:xfrm>
        </p:spPr>
        <p:txBody>
          <a:bodyPr/>
          <a:lstStyle/>
          <a:p>
            <a:pPr algn="ctr"/>
            <a:r>
              <a:rPr lang="en-US" sz="1100" dirty="0" err="1" smtClean="0"/>
              <a:t>Иваново</a:t>
            </a:r>
            <a:r>
              <a:rPr lang="en-US" sz="1100" dirty="0" smtClean="0"/>
              <a:t> 2014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72735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150578" cy="1371600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Мое увлечение </a:t>
            </a:r>
            <a:r>
              <a:rPr lang="en-US" sz="1600" dirty="0" smtClean="0"/>
              <a:t>- </a:t>
            </a:r>
            <a:r>
              <a:rPr lang="ru-RU" sz="1600" dirty="0" smtClean="0"/>
              <a:t>спортивная </a:t>
            </a:r>
            <a:r>
              <a:rPr lang="ru-RU" sz="1600" dirty="0"/>
              <a:t>аэробика.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707467" cy="4373563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err="1" smtClean="0"/>
              <a:t>Все</a:t>
            </a:r>
            <a:r>
              <a:rPr lang="en-US" sz="1800" dirty="0" smtClean="0"/>
              <a:t> </a:t>
            </a:r>
            <a:r>
              <a:rPr lang="en-US" sz="1800" dirty="0" err="1"/>
              <a:t>свободное</a:t>
            </a:r>
            <a:r>
              <a:rPr lang="en-US" sz="1800" dirty="0"/>
              <a:t> </a:t>
            </a:r>
            <a:r>
              <a:rPr lang="en-US" sz="1800" dirty="0" err="1"/>
              <a:t>время</a:t>
            </a:r>
            <a:r>
              <a:rPr lang="en-US" sz="1800" dirty="0"/>
              <a:t> </a:t>
            </a:r>
            <a:r>
              <a:rPr lang="en-US" sz="1800" dirty="0" err="1"/>
              <a:t>я</a:t>
            </a:r>
            <a:r>
              <a:rPr lang="en-US" sz="1800" dirty="0"/>
              <a:t> </a:t>
            </a:r>
            <a:r>
              <a:rPr lang="en-US" sz="1800" dirty="0" err="1"/>
              <a:t>отдаю</a:t>
            </a:r>
            <a:r>
              <a:rPr lang="en-US" sz="1800" dirty="0"/>
              <a:t> </a:t>
            </a:r>
            <a:r>
              <a:rPr lang="en-US" sz="1800" dirty="0" err="1" smtClean="0"/>
              <a:t>спорту</a:t>
            </a:r>
            <a:r>
              <a:rPr lang="en-US" sz="1800" dirty="0" smtClean="0"/>
              <a:t>.</a:t>
            </a:r>
          </a:p>
          <a:p>
            <a:r>
              <a:rPr lang="ru-RU" sz="1800" dirty="0" smtClean="0"/>
              <a:t>Этот </a:t>
            </a:r>
            <a:r>
              <a:rPr lang="ru-RU" sz="1800" dirty="0"/>
              <a:t>вид спорта образовался в нашем городе 20 лет назад</a:t>
            </a:r>
            <a:r>
              <a:rPr lang="ru-RU" sz="1800" dirty="0" smtClean="0"/>
              <a:t>.</a:t>
            </a:r>
            <a:r>
              <a:rPr lang="ru-RU" sz="1800" dirty="0"/>
              <a:t> </a:t>
            </a:r>
            <a:endParaRPr lang="en-US" sz="1800" dirty="0" smtClean="0"/>
          </a:p>
          <a:p>
            <a:r>
              <a:rPr lang="ru-RU" sz="1800" dirty="0" smtClean="0"/>
              <a:t>Мой тренер</a:t>
            </a:r>
            <a:r>
              <a:rPr lang="en-US" sz="1800" dirty="0" smtClean="0"/>
              <a:t>, </a:t>
            </a:r>
            <a:r>
              <a:rPr lang="ru-RU" sz="1800" dirty="0" smtClean="0"/>
              <a:t>Грушницкая </a:t>
            </a:r>
            <a:r>
              <a:rPr lang="ru-RU" sz="1800" dirty="0"/>
              <a:t>Татьяна </a:t>
            </a:r>
            <a:r>
              <a:rPr lang="ru-RU" sz="1800" dirty="0" smtClean="0"/>
              <a:t>Викторовна</a:t>
            </a:r>
            <a:r>
              <a:rPr lang="en-US" sz="1800" dirty="0" smtClean="0"/>
              <a:t>,</a:t>
            </a:r>
            <a:r>
              <a:rPr lang="ru-RU" sz="1800" dirty="0" smtClean="0"/>
              <a:t> </a:t>
            </a:r>
            <a:r>
              <a:rPr lang="ru-RU" sz="1800" dirty="0"/>
              <a:t>стояла у самых </a:t>
            </a:r>
            <a:r>
              <a:rPr lang="ru-RU" sz="1800" dirty="0" smtClean="0"/>
              <a:t>истоков его </a:t>
            </a:r>
            <a:r>
              <a:rPr lang="ru-RU" sz="1800" dirty="0"/>
              <a:t>создания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r>
              <a:rPr lang="ru-RU" sz="1800" dirty="0" smtClean="0"/>
              <a:t>Она </a:t>
            </a:r>
            <a:r>
              <a:rPr lang="ru-RU" sz="1800" dirty="0"/>
              <a:t>мастер спорта и судья Международного класса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r>
              <a:rPr lang="ru-RU" sz="1800" dirty="0" smtClean="0"/>
              <a:t>На тренировках </a:t>
            </a:r>
            <a:r>
              <a:rPr lang="ru-RU" sz="1800" dirty="0"/>
              <a:t>она очень строгая и требовательная.</a:t>
            </a:r>
            <a:endParaRPr lang="en-US" sz="1800" dirty="0"/>
          </a:p>
        </p:txBody>
      </p:sp>
      <p:pic>
        <p:nvPicPr>
          <p:cNvPr id="4" name="Picture 3" descr="x_3c5a4d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667" y="2257777"/>
            <a:ext cx="3443111" cy="266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08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277579" cy="1371600"/>
          </a:xfrm>
        </p:spPr>
        <p:txBody>
          <a:bodyPr>
            <a:normAutofit/>
          </a:bodyPr>
          <a:lstStyle/>
          <a:p>
            <a:r>
              <a:rPr lang="ru-RU" sz="2000" dirty="0"/>
              <a:t>Я занимаюсь спортивной аэробикой с 5 </a:t>
            </a:r>
            <a:r>
              <a:rPr lang="ru-RU" sz="2000" dirty="0" smtClean="0"/>
              <a:t>лет…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8556" y="1752600"/>
            <a:ext cx="4191000" cy="4373563"/>
          </a:xfrm>
        </p:spPr>
        <p:txBody>
          <a:bodyPr>
            <a:normAutofit/>
          </a:bodyPr>
          <a:lstStyle/>
          <a:p>
            <a:r>
              <a:rPr lang="ru-RU" dirty="0" smtClean="0"/>
              <a:t>Мне </a:t>
            </a:r>
            <a:r>
              <a:rPr lang="ru-RU" dirty="0"/>
              <a:t>очень нравится этот вид спорта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Он </a:t>
            </a:r>
            <a:r>
              <a:rPr lang="ru-RU" dirty="0"/>
              <a:t>очень красивый ,силовой и энергичный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Но </a:t>
            </a:r>
            <a:r>
              <a:rPr lang="ru-RU" dirty="0"/>
              <a:t>с другой стороны трудный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Мы </a:t>
            </a:r>
            <a:r>
              <a:rPr lang="ru-RU" dirty="0"/>
              <a:t>тренируемся 6 раз в неделю по 3 часа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Первые </a:t>
            </a:r>
            <a:r>
              <a:rPr lang="ru-RU" dirty="0"/>
              <a:t>свои медали и призовые места я получила только через 5 лет.</a:t>
            </a:r>
            <a:endParaRPr lang="en-US" dirty="0"/>
          </a:p>
        </p:txBody>
      </p:sp>
      <p:pic>
        <p:nvPicPr>
          <p:cNvPr id="4" name="Picture 3" descr="gGRCP5NBsh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6" y="1961445"/>
            <a:ext cx="3245556" cy="301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32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спортивная </a:t>
            </a:r>
            <a:r>
              <a:rPr lang="ru-RU" sz="1600" dirty="0" smtClean="0"/>
              <a:t>аэробика</a:t>
            </a:r>
            <a:r>
              <a:rPr lang="en-US" sz="1600" dirty="0"/>
              <a:t> </a:t>
            </a:r>
            <a:r>
              <a:rPr lang="en-US" sz="1600" dirty="0" smtClean="0"/>
              <a:t>- </a:t>
            </a:r>
            <a:r>
              <a:rPr lang="ru-RU" sz="1600" dirty="0"/>
              <a:t>Это также командный вид спорта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</a:t>
            </a:r>
            <a:r>
              <a:rPr lang="ru-RU" dirty="0" smtClean="0"/>
              <a:t>роме </a:t>
            </a:r>
            <a:r>
              <a:rPr lang="ru-RU" dirty="0"/>
              <a:t>сольных </a:t>
            </a:r>
            <a:r>
              <a:rPr lang="ru-RU" dirty="0" smtClean="0"/>
              <a:t>упражнений</a:t>
            </a:r>
            <a:r>
              <a:rPr lang="en-US" dirty="0" smtClean="0"/>
              <a:t>, </a:t>
            </a:r>
            <a:r>
              <a:rPr lang="ru-RU" dirty="0"/>
              <a:t>м</a:t>
            </a:r>
            <a:r>
              <a:rPr lang="ru-RU" dirty="0" smtClean="0"/>
              <a:t>ы</a:t>
            </a:r>
            <a:r>
              <a:rPr lang="ru-RU" dirty="0"/>
              <a:t> также </a:t>
            </a:r>
            <a:r>
              <a:rPr lang="ru-RU" dirty="0" smtClean="0"/>
              <a:t>выступаем</a:t>
            </a:r>
            <a:r>
              <a:rPr lang="en-US" dirty="0" smtClean="0"/>
              <a:t> </a:t>
            </a:r>
            <a:r>
              <a:rPr lang="ru-RU" dirty="0" smtClean="0"/>
              <a:t>тройками </a:t>
            </a:r>
            <a:r>
              <a:rPr lang="ru-RU" dirty="0"/>
              <a:t>и группами по 5 человек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Это </a:t>
            </a:r>
            <a:r>
              <a:rPr lang="ru-RU" dirty="0"/>
              <a:t>большая </a:t>
            </a:r>
            <a:r>
              <a:rPr lang="ru-RU" dirty="0" smtClean="0"/>
              <a:t>ответственность…</a:t>
            </a:r>
            <a:endParaRPr lang="en-US" dirty="0"/>
          </a:p>
        </p:txBody>
      </p:sp>
      <p:pic>
        <p:nvPicPr>
          <p:cNvPr id="4" name="Picture 3" descr="gCOfKlozAR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222" y="3090334"/>
            <a:ext cx="5094111" cy="313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31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910690" cy="1371600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спортивная аэробика</a:t>
            </a:r>
            <a:r>
              <a:rPr lang="en-US" sz="2000" dirty="0"/>
              <a:t> </a:t>
            </a:r>
            <a:r>
              <a:rPr lang="en-US" sz="2000" dirty="0" smtClean="0"/>
              <a:t>- </a:t>
            </a:r>
            <a:r>
              <a:rPr lang="ru-RU" sz="2000" dirty="0" smtClean="0"/>
              <a:t>Это также </a:t>
            </a:r>
            <a:r>
              <a:rPr lang="ru-RU" sz="2000" dirty="0"/>
              <a:t>командный вид </a:t>
            </a:r>
            <a:r>
              <a:rPr lang="ru-RU" sz="2000" dirty="0" smtClean="0"/>
              <a:t>спорта</a:t>
            </a:r>
            <a:r>
              <a:rPr lang="en-US" sz="2000" dirty="0" smtClean="0"/>
              <a:t> </a:t>
            </a:r>
            <a:r>
              <a:rPr lang="ru-RU" sz="2000" dirty="0" smtClean="0"/>
              <a:t>…</a:t>
            </a:r>
            <a:endParaRPr lang="en-US" sz="2000" dirty="0"/>
          </a:p>
        </p:txBody>
      </p:sp>
      <p:pic>
        <p:nvPicPr>
          <p:cNvPr id="4" name="Content Placeholder 3" descr="27JWemWtds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6" b="11736"/>
          <a:stretch>
            <a:fillRect/>
          </a:stretch>
        </p:blipFill>
        <p:spPr>
          <a:xfrm>
            <a:off x="1317978" y="2173111"/>
            <a:ext cx="6011333" cy="3191052"/>
          </a:xfrm>
        </p:spPr>
      </p:pic>
    </p:spTree>
    <p:extLst>
      <p:ext uri="{BB962C8B-B14F-4D97-AF65-F5344CB8AC3E}">
        <p14:creationId xmlns:p14="http://schemas.microsoft.com/office/powerpoint/2010/main" val="63149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>
            <a:normAutofit/>
          </a:bodyPr>
          <a:lstStyle/>
          <a:p>
            <a:r>
              <a:rPr lang="ru-RU" sz="1600" dirty="0"/>
              <a:t>Летом наш тренер организует нам спортивные лагеря на </a:t>
            </a:r>
            <a:r>
              <a:rPr lang="ru-RU" sz="1600" dirty="0" smtClean="0"/>
              <a:t>море</a:t>
            </a:r>
            <a:r>
              <a:rPr lang="en-US" sz="1600" dirty="0" smtClean="0"/>
              <a:t> </a:t>
            </a:r>
            <a:r>
              <a:rPr lang="ru-RU" sz="1600" dirty="0" smtClean="0"/>
              <a:t>…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5056" y="1752601"/>
            <a:ext cx="4141611" cy="4159956"/>
          </a:xfrm>
        </p:spPr>
        <p:txBody>
          <a:bodyPr/>
          <a:lstStyle/>
          <a:p>
            <a:endParaRPr lang="en-US" dirty="0"/>
          </a:p>
          <a:p>
            <a:r>
              <a:rPr lang="ru-RU" dirty="0" smtClean="0"/>
              <a:t>Но </a:t>
            </a:r>
            <a:r>
              <a:rPr lang="ru-RU" dirty="0"/>
              <a:t>там тоже не просто отдых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r>
              <a:rPr lang="ru-RU" dirty="0" smtClean="0"/>
              <a:t>Мы </a:t>
            </a:r>
            <a:r>
              <a:rPr lang="ru-RU" dirty="0"/>
              <a:t>совмещаем с отдыхом по 2 тренировки в </a:t>
            </a:r>
            <a:r>
              <a:rPr lang="ru-RU" dirty="0" smtClean="0"/>
              <a:t>день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dirty="0"/>
              <a:t>в 7 утра и 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5 вечера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Там </a:t>
            </a:r>
            <a:r>
              <a:rPr lang="ru-RU" dirty="0"/>
              <a:t>мы ходим в походы в горы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посещаем исторические</a:t>
            </a:r>
            <a:r>
              <a:rPr lang="en-US" dirty="0" smtClean="0"/>
              <a:t> </a:t>
            </a:r>
            <a:r>
              <a:rPr lang="ru-RU" dirty="0" smtClean="0"/>
              <a:t>достопримечательности </a:t>
            </a:r>
            <a:r>
              <a:rPr lang="ru-RU" dirty="0"/>
              <a:t>разных </a:t>
            </a:r>
            <a:r>
              <a:rPr lang="ru-RU" dirty="0" smtClean="0"/>
              <a:t>стран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f1z9srEaQW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8" y="1911173"/>
            <a:ext cx="3718278" cy="323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18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840133" cy="1371600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Мы спортсмены всегда можем поддержать друг друга </a:t>
            </a:r>
            <a:r>
              <a:rPr lang="en-US" sz="1800" dirty="0" smtClean="0"/>
              <a:t>!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8778" y="1524318"/>
            <a:ext cx="4168422" cy="4601845"/>
          </a:xfrm>
        </p:spPr>
        <p:txBody>
          <a:bodyPr/>
          <a:lstStyle/>
          <a:p>
            <a:endParaRPr lang="en-US" dirty="0" smtClean="0"/>
          </a:p>
          <a:p>
            <a:r>
              <a:rPr lang="ru-RU" dirty="0" smtClean="0"/>
              <a:t>Тренер </a:t>
            </a:r>
            <a:r>
              <a:rPr lang="ru-RU" dirty="0"/>
              <a:t>воспитала в нас командный дух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r>
              <a:rPr lang="ru-RU" dirty="0" smtClean="0"/>
              <a:t>Она </a:t>
            </a:r>
            <a:r>
              <a:rPr lang="ru-RU" dirty="0"/>
              <a:t>всегда нам </a:t>
            </a:r>
            <a:r>
              <a:rPr lang="ru-RU" dirty="0" smtClean="0"/>
              <a:t>говорит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smtClean="0"/>
              <a:t>НЕТ НИЧЕГО НЕВОЗМОЖНОГО</a:t>
            </a:r>
            <a:r>
              <a:rPr lang="en-US" dirty="0" smtClean="0"/>
              <a:t> </a:t>
            </a: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smtClean="0"/>
              <a:t>главное </a:t>
            </a:r>
            <a:r>
              <a:rPr lang="ru-RU" dirty="0"/>
              <a:t>победить в себе лень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боль </a:t>
            </a:r>
            <a:r>
              <a:rPr lang="ru-RU" dirty="0"/>
              <a:t>и чтобы всегда у тебя была </a:t>
            </a:r>
            <a:r>
              <a:rPr lang="ru-RU" dirty="0" smtClean="0"/>
              <a:t>цель.</a:t>
            </a:r>
            <a:r>
              <a:rPr lang="en-US" dirty="0" smtClean="0"/>
              <a:t>” </a:t>
            </a:r>
            <a:r>
              <a:rPr lang="ru-RU" dirty="0" smtClean="0"/>
              <a:t>Это </a:t>
            </a:r>
            <a:r>
              <a:rPr lang="ru-RU" dirty="0"/>
              <a:t>моя главная </a:t>
            </a:r>
            <a:r>
              <a:rPr lang="ru-RU" dirty="0" smtClean="0"/>
              <a:t>установка</a:t>
            </a:r>
            <a:r>
              <a:rPr lang="en-US" dirty="0" smtClean="0"/>
              <a:t>, </a:t>
            </a:r>
            <a:r>
              <a:rPr lang="ru-RU" dirty="0" smtClean="0"/>
              <a:t>я </a:t>
            </a:r>
            <a:r>
              <a:rPr lang="ru-RU" dirty="0"/>
              <a:t>уже не представляю своей жизни без спортивной аэробики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ALVK0Xw2Qg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11" y="2031998"/>
            <a:ext cx="3128433" cy="311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89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75</TotalTime>
  <Words>244</Words>
  <Application>Microsoft Macintosh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Essential</vt:lpstr>
      <vt:lpstr>Презентация на тему:   Мое увлечение - Спортивная аэробика.</vt:lpstr>
      <vt:lpstr>Мое увлечение - спортивная аэробика.</vt:lpstr>
      <vt:lpstr>Я занимаюсь спортивной аэробикой с 5 лет…</vt:lpstr>
      <vt:lpstr>спортивная аэробика - Это также командный вид спорта</vt:lpstr>
      <vt:lpstr>спортивная аэробика - Это также командный вид спорта …</vt:lpstr>
      <vt:lpstr>Летом наш тренер организует нам спортивные лагеря на море …</vt:lpstr>
      <vt:lpstr>Мы спортсмены всегда можем поддержать друг друга !</vt:lpstr>
    </vt:vector>
  </TitlesOfParts>
  <Company>park place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 на тему:   Мое увлечение - Спортивная аэробика.</dc:title>
  <dc:creator>Ilya Lukasevich</dc:creator>
  <cp:lastModifiedBy>Ilya Lukasevich</cp:lastModifiedBy>
  <cp:revision>8</cp:revision>
  <dcterms:created xsi:type="dcterms:W3CDTF">2014-12-14T01:47:18Z</dcterms:created>
  <dcterms:modified xsi:type="dcterms:W3CDTF">2014-12-14T03:02:33Z</dcterms:modified>
</cp:coreProperties>
</file>