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1" r:id="rId4"/>
    <p:sldId id="261" r:id="rId5"/>
    <p:sldId id="263" r:id="rId6"/>
    <p:sldId id="272" r:id="rId7"/>
    <p:sldId id="265" r:id="rId8"/>
    <p:sldId id="266" r:id="rId9"/>
    <p:sldId id="267" r:id="rId10"/>
    <p:sldId id="273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C828C-7841-4094-9E40-F68B777FD9A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C18240-D7B6-4C4F-8FD8-A29096EE19A5}">
      <dgm:prSet phldrT="[Текст]"/>
      <dgm:spPr/>
      <dgm:t>
        <a:bodyPr/>
        <a:lstStyle/>
        <a:p>
          <a:r>
            <a:rPr lang="ru-RU" dirty="0" smtClean="0"/>
            <a:t>длительности</a:t>
          </a:r>
          <a:endParaRPr lang="ru-RU" dirty="0"/>
        </a:p>
      </dgm:t>
    </dgm:pt>
    <dgm:pt modelId="{92B29BC9-346A-4E32-B70D-CA5B814C4425}" type="parTrans" cxnId="{4B49C88E-00F9-4074-BB41-BF6DB623DDB2}">
      <dgm:prSet/>
      <dgm:spPr/>
      <dgm:t>
        <a:bodyPr/>
        <a:lstStyle/>
        <a:p>
          <a:endParaRPr lang="ru-RU"/>
        </a:p>
      </dgm:t>
    </dgm:pt>
    <dgm:pt modelId="{4EFA26C5-8864-4102-BCE3-BBE666A19FE0}" type="sibTrans" cxnId="{4B49C88E-00F9-4074-BB41-BF6DB623DDB2}">
      <dgm:prSet/>
      <dgm:spPr/>
      <dgm:t>
        <a:bodyPr/>
        <a:lstStyle/>
        <a:p>
          <a:endParaRPr lang="ru-RU"/>
        </a:p>
      </dgm:t>
    </dgm:pt>
    <dgm:pt modelId="{441AF8C0-D956-4016-9F48-43D38B4EBBC9}">
      <dgm:prSet phldrT="[Текст]"/>
      <dgm:spPr/>
      <dgm:t>
        <a:bodyPr/>
        <a:lstStyle/>
        <a:p>
          <a:r>
            <a:rPr lang="ru-RU" dirty="0" smtClean="0"/>
            <a:t>непрерывности</a:t>
          </a:r>
          <a:endParaRPr lang="ru-RU" dirty="0"/>
        </a:p>
      </dgm:t>
    </dgm:pt>
    <dgm:pt modelId="{27BAEFEE-C105-4C89-AEEE-0BADC0E3FC0F}" type="parTrans" cxnId="{2DF53247-FC93-478C-9868-694FAB66AB00}">
      <dgm:prSet/>
      <dgm:spPr/>
      <dgm:t>
        <a:bodyPr/>
        <a:lstStyle/>
        <a:p>
          <a:endParaRPr lang="ru-RU"/>
        </a:p>
      </dgm:t>
    </dgm:pt>
    <dgm:pt modelId="{4558B16C-CA24-470C-8252-6E163262E2EB}" type="sibTrans" cxnId="{2DF53247-FC93-478C-9868-694FAB66AB00}">
      <dgm:prSet/>
      <dgm:spPr/>
      <dgm:t>
        <a:bodyPr/>
        <a:lstStyle/>
        <a:p>
          <a:endParaRPr lang="ru-RU"/>
        </a:p>
      </dgm:t>
    </dgm:pt>
    <dgm:pt modelId="{EC41BA60-9183-4F3F-B829-16270757ADD4}">
      <dgm:prSet phldrT="[Текст]"/>
      <dgm:spPr/>
      <dgm:t>
        <a:bodyPr/>
        <a:lstStyle/>
        <a:p>
          <a:r>
            <a:rPr lang="ru-RU" dirty="0" smtClean="0"/>
            <a:t>последовательности</a:t>
          </a:r>
          <a:endParaRPr lang="ru-RU" dirty="0"/>
        </a:p>
      </dgm:t>
    </dgm:pt>
    <dgm:pt modelId="{9FD4AD30-4AC3-4344-ABD3-9194DEEE0C28}" type="parTrans" cxnId="{96732804-C19A-4680-93AE-54C12568F7CE}">
      <dgm:prSet/>
      <dgm:spPr/>
      <dgm:t>
        <a:bodyPr/>
        <a:lstStyle/>
        <a:p>
          <a:endParaRPr lang="ru-RU"/>
        </a:p>
      </dgm:t>
    </dgm:pt>
    <dgm:pt modelId="{B18D49CD-70E3-4198-A869-1E1D9005A9DE}" type="sibTrans" cxnId="{96732804-C19A-4680-93AE-54C12568F7CE}">
      <dgm:prSet/>
      <dgm:spPr/>
      <dgm:t>
        <a:bodyPr/>
        <a:lstStyle/>
        <a:p>
          <a:endParaRPr lang="ru-RU"/>
        </a:p>
      </dgm:t>
    </dgm:pt>
    <dgm:pt modelId="{A091DA6D-5E1E-4020-98AA-05D70C102196}" type="pres">
      <dgm:prSet presAssocID="{C0BC828C-7841-4094-9E40-F68B777FD9A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BC533A-4D1A-4806-ADCB-899FE085B60A}" type="pres">
      <dgm:prSet presAssocID="{2EC18240-D7B6-4C4F-8FD8-A29096EE19A5}" presName="parentLin" presStyleCnt="0"/>
      <dgm:spPr/>
    </dgm:pt>
    <dgm:pt modelId="{9DF89029-8CBA-4924-830A-9BC05BD43962}" type="pres">
      <dgm:prSet presAssocID="{2EC18240-D7B6-4C4F-8FD8-A29096EE19A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9E18C9F-5090-4789-86FB-4028D4F140C7}" type="pres">
      <dgm:prSet presAssocID="{2EC18240-D7B6-4C4F-8FD8-A29096EE19A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E4D26-ACE0-4961-8CBD-94D16F5D9053}" type="pres">
      <dgm:prSet presAssocID="{2EC18240-D7B6-4C4F-8FD8-A29096EE19A5}" presName="negativeSpace" presStyleCnt="0"/>
      <dgm:spPr/>
    </dgm:pt>
    <dgm:pt modelId="{8D0C0E95-B632-4565-9A89-F17709EFA278}" type="pres">
      <dgm:prSet presAssocID="{2EC18240-D7B6-4C4F-8FD8-A29096EE19A5}" presName="childText" presStyleLbl="conFgAcc1" presStyleIdx="0" presStyleCnt="3">
        <dgm:presLayoutVars>
          <dgm:bulletEnabled val="1"/>
        </dgm:presLayoutVars>
      </dgm:prSet>
      <dgm:spPr/>
    </dgm:pt>
    <dgm:pt modelId="{4D3AA543-B5C9-4D19-B8E1-6143DFA0332F}" type="pres">
      <dgm:prSet presAssocID="{4EFA26C5-8864-4102-BCE3-BBE666A19FE0}" presName="spaceBetweenRectangles" presStyleCnt="0"/>
      <dgm:spPr/>
    </dgm:pt>
    <dgm:pt modelId="{4B088CC7-1534-4EB5-9A84-5866622AD54C}" type="pres">
      <dgm:prSet presAssocID="{441AF8C0-D956-4016-9F48-43D38B4EBBC9}" presName="parentLin" presStyleCnt="0"/>
      <dgm:spPr/>
    </dgm:pt>
    <dgm:pt modelId="{70B1A77E-61B2-4A54-9460-9BAC1A28BAA2}" type="pres">
      <dgm:prSet presAssocID="{441AF8C0-D956-4016-9F48-43D38B4EBBC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69C70AA-7A8A-42A3-9291-183AC9CD0E68}" type="pres">
      <dgm:prSet presAssocID="{441AF8C0-D956-4016-9F48-43D38B4EBBC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28955-417A-4456-BEA4-5268031E6619}" type="pres">
      <dgm:prSet presAssocID="{441AF8C0-D956-4016-9F48-43D38B4EBBC9}" presName="negativeSpace" presStyleCnt="0"/>
      <dgm:spPr/>
    </dgm:pt>
    <dgm:pt modelId="{18FA5ED9-B1B5-488B-AEAE-94194C9A04B1}" type="pres">
      <dgm:prSet presAssocID="{441AF8C0-D956-4016-9F48-43D38B4EBBC9}" presName="childText" presStyleLbl="conFgAcc1" presStyleIdx="1" presStyleCnt="3">
        <dgm:presLayoutVars>
          <dgm:bulletEnabled val="1"/>
        </dgm:presLayoutVars>
      </dgm:prSet>
      <dgm:spPr/>
    </dgm:pt>
    <dgm:pt modelId="{2B6EDBFF-619B-428C-971B-CD1E340F26AA}" type="pres">
      <dgm:prSet presAssocID="{4558B16C-CA24-470C-8252-6E163262E2EB}" presName="spaceBetweenRectangles" presStyleCnt="0"/>
      <dgm:spPr/>
    </dgm:pt>
    <dgm:pt modelId="{0B4DBD9E-CC3A-4CD3-AA27-C53EF0466D51}" type="pres">
      <dgm:prSet presAssocID="{EC41BA60-9183-4F3F-B829-16270757ADD4}" presName="parentLin" presStyleCnt="0"/>
      <dgm:spPr/>
    </dgm:pt>
    <dgm:pt modelId="{E6B2E29E-EA2D-4646-8231-762C4B7BE7BD}" type="pres">
      <dgm:prSet presAssocID="{EC41BA60-9183-4F3F-B829-16270757ADD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14CAD24-DE9D-4876-AE4D-077B5576385A}" type="pres">
      <dgm:prSet presAssocID="{EC41BA60-9183-4F3F-B829-16270757ADD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C77534-B563-444D-9F86-03589CB7739B}" type="pres">
      <dgm:prSet presAssocID="{EC41BA60-9183-4F3F-B829-16270757ADD4}" presName="negativeSpace" presStyleCnt="0"/>
      <dgm:spPr/>
    </dgm:pt>
    <dgm:pt modelId="{1228FA9A-6350-48AC-AEA9-2EFFE773B3A0}" type="pres">
      <dgm:prSet presAssocID="{EC41BA60-9183-4F3F-B829-16270757ADD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F1D2735-80E5-497F-8F38-C77738BECA41}" type="presOf" srcId="{441AF8C0-D956-4016-9F48-43D38B4EBBC9}" destId="{70B1A77E-61B2-4A54-9460-9BAC1A28BAA2}" srcOrd="0" destOrd="0" presId="urn:microsoft.com/office/officeart/2005/8/layout/list1"/>
    <dgm:cxn modelId="{2DF53247-FC93-478C-9868-694FAB66AB00}" srcId="{C0BC828C-7841-4094-9E40-F68B777FD9A4}" destId="{441AF8C0-D956-4016-9F48-43D38B4EBBC9}" srcOrd="1" destOrd="0" parTransId="{27BAEFEE-C105-4C89-AEEE-0BADC0E3FC0F}" sibTransId="{4558B16C-CA24-470C-8252-6E163262E2EB}"/>
    <dgm:cxn modelId="{E95B9832-273A-4226-9A96-40C69D95B191}" type="presOf" srcId="{C0BC828C-7841-4094-9E40-F68B777FD9A4}" destId="{A091DA6D-5E1E-4020-98AA-05D70C102196}" srcOrd="0" destOrd="0" presId="urn:microsoft.com/office/officeart/2005/8/layout/list1"/>
    <dgm:cxn modelId="{CFC570BD-9280-48DC-BF6D-EB932E03FCE8}" type="presOf" srcId="{2EC18240-D7B6-4C4F-8FD8-A29096EE19A5}" destId="{09E18C9F-5090-4789-86FB-4028D4F140C7}" srcOrd="1" destOrd="0" presId="urn:microsoft.com/office/officeart/2005/8/layout/list1"/>
    <dgm:cxn modelId="{0B84A28F-2BA6-499B-BB86-C79DE59AC599}" type="presOf" srcId="{2EC18240-D7B6-4C4F-8FD8-A29096EE19A5}" destId="{9DF89029-8CBA-4924-830A-9BC05BD43962}" srcOrd="0" destOrd="0" presId="urn:microsoft.com/office/officeart/2005/8/layout/list1"/>
    <dgm:cxn modelId="{D3F50909-2D92-4617-AB81-A02432EDF8D1}" type="presOf" srcId="{EC41BA60-9183-4F3F-B829-16270757ADD4}" destId="{E6B2E29E-EA2D-4646-8231-762C4B7BE7BD}" srcOrd="0" destOrd="0" presId="urn:microsoft.com/office/officeart/2005/8/layout/list1"/>
    <dgm:cxn modelId="{132F2CE7-F677-41F2-B414-455C4D9AACCD}" type="presOf" srcId="{EC41BA60-9183-4F3F-B829-16270757ADD4}" destId="{F14CAD24-DE9D-4876-AE4D-077B5576385A}" srcOrd="1" destOrd="0" presId="urn:microsoft.com/office/officeart/2005/8/layout/list1"/>
    <dgm:cxn modelId="{4B49C88E-00F9-4074-BB41-BF6DB623DDB2}" srcId="{C0BC828C-7841-4094-9E40-F68B777FD9A4}" destId="{2EC18240-D7B6-4C4F-8FD8-A29096EE19A5}" srcOrd="0" destOrd="0" parTransId="{92B29BC9-346A-4E32-B70D-CA5B814C4425}" sibTransId="{4EFA26C5-8864-4102-BCE3-BBE666A19FE0}"/>
    <dgm:cxn modelId="{13547390-35F9-4D7A-8B37-A03893C0848F}" type="presOf" srcId="{441AF8C0-D956-4016-9F48-43D38B4EBBC9}" destId="{F69C70AA-7A8A-42A3-9291-183AC9CD0E68}" srcOrd="1" destOrd="0" presId="urn:microsoft.com/office/officeart/2005/8/layout/list1"/>
    <dgm:cxn modelId="{96732804-C19A-4680-93AE-54C12568F7CE}" srcId="{C0BC828C-7841-4094-9E40-F68B777FD9A4}" destId="{EC41BA60-9183-4F3F-B829-16270757ADD4}" srcOrd="2" destOrd="0" parTransId="{9FD4AD30-4AC3-4344-ABD3-9194DEEE0C28}" sibTransId="{B18D49CD-70E3-4198-A869-1E1D9005A9DE}"/>
    <dgm:cxn modelId="{F5616BDC-18C3-43E2-BE40-400439AD3EDF}" type="presParOf" srcId="{A091DA6D-5E1E-4020-98AA-05D70C102196}" destId="{CFBC533A-4D1A-4806-ADCB-899FE085B60A}" srcOrd="0" destOrd="0" presId="urn:microsoft.com/office/officeart/2005/8/layout/list1"/>
    <dgm:cxn modelId="{D7711695-878F-4146-BB60-C9910A6B103F}" type="presParOf" srcId="{CFBC533A-4D1A-4806-ADCB-899FE085B60A}" destId="{9DF89029-8CBA-4924-830A-9BC05BD43962}" srcOrd="0" destOrd="0" presId="urn:microsoft.com/office/officeart/2005/8/layout/list1"/>
    <dgm:cxn modelId="{C571B516-72C5-46FA-A285-7AC387FC7FF0}" type="presParOf" srcId="{CFBC533A-4D1A-4806-ADCB-899FE085B60A}" destId="{09E18C9F-5090-4789-86FB-4028D4F140C7}" srcOrd="1" destOrd="0" presId="urn:microsoft.com/office/officeart/2005/8/layout/list1"/>
    <dgm:cxn modelId="{99962DA4-EE71-449C-A901-74E761B66CF6}" type="presParOf" srcId="{A091DA6D-5E1E-4020-98AA-05D70C102196}" destId="{E61E4D26-ACE0-4961-8CBD-94D16F5D9053}" srcOrd="1" destOrd="0" presId="urn:microsoft.com/office/officeart/2005/8/layout/list1"/>
    <dgm:cxn modelId="{65CA5AC0-6B7C-4B2E-A735-BB6EEEC7C15B}" type="presParOf" srcId="{A091DA6D-5E1E-4020-98AA-05D70C102196}" destId="{8D0C0E95-B632-4565-9A89-F17709EFA278}" srcOrd="2" destOrd="0" presId="urn:microsoft.com/office/officeart/2005/8/layout/list1"/>
    <dgm:cxn modelId="{80581035-29F5-419C-BE60-D14F6ECBC58F}" type="presParOf" srcId="{A091DA6D-5E1E-4020-98AA-05D70C102196}" destId="{4D3AA543-B5C9-4D19-B8E1-6143DFA0332F}" srcOrd="3" destOrd="0" presId="urn:microsoft.com/office/officeart/2005/8/layout/list1"/>
    <dgm:cxn modelId="{C47DF951-4740-4E11-ACE7-DA967EF7946D}" type="presParOf" srcId="{A091DA6D-5E1E-4020-98AA-05D70C102196}" destId="{4B088CC7-1534-4EB5-9A84-5866622AD54C}" srcOrd="4" destOrd="0" presId="urn:microsoft.com/office/officeart/2005/8/layout/list1"/>
    <dgm:cxn modelId="{D2049C4D-9612-4E20-B8EE-3CC1225D3665}" type="presParOf" srcId="{4B088CC7-1534-4EB5-9A84-5866622AD54C}" destId="{70B1A77E-61B2-4A54-9460-9BAC1A28BAA2}" srcOrd="0" destOrd="0" presId="urn:microsoft.com/office/officeart/2005/8/layout/list1"/>
    <dgm:cxn modelId="{2655C830-072A-4D53-9B53-492CF9B36DFB}" type="presParOf" srcId="{4B088CC7-1534-4EB5-9A84-5866622AD54C}" destId="{F69C70AA-7A8A-42A3-9291-183AC9CD0E68}" srcOrd="1" destOrd="0" presId="urn:microsoft.com/office/officeart/2005/8/layout/list1"/>
    <dgm:cxn modelId="{0EDE31AC-9E65-4941-9AF8-77C0196D8211}" type="presParOf" srcId="{A091DA6D-5E1E-4020-98AA-05D70C102196}" destId="{70128955-417A-4456-BEA4-5268031E6619}" srcOrd="5" destOrd="0" presId="urn:microsoft.com/office/officeart/2005/8/layout/list1"/>
    <dgm:cxn modelId="{3871F6E8-A83A-43B5-8BBB-83D369D09ADF}" type="presParOf" srcId="{A091DA6D-5E1E-4020-98AA-05D70C102196}" destId="{18FA5ED9-B1B5-488B-AEAE-94194C9A04B1}" srcOrd="6" destOrd="0" presId="urn:microsoft.com/office/officeart/2005/8/layout/list1"/>
    <dgm:cxn modelId="{FD146C65-C3D5-4DD6-9269-FA5F65894E8C}" type="presParOf" srcId="{A091DA6D-5E1E-4020-98AA-05D70C102196}" destId="{2B6EDBFF-619B-428C-971B-CD1E340F26AA}" srcOrd="7" destOrd="0" presId="urn:microsoft.com/office/officeart/2005/8/layout/list1"/>
    <dgm:cxn modelId="{BC9A80BA-5A3B-4EB5-9514-ACDFA199C64D}" type="presParOf" srcId="{A091DA6D-5E1E-4020-98AA-05D70C102196}" destId="{0B4DBD9E-CC3A-4CD3-AA27-C53EF0466D51}" srcOrd="8" destOrd="0" presId="urn:microsoft.com/office/officeart/2005/8/layout/list1"/>
    <dgm:cxn modelId="{2A86C12B-0052-4429-A9CC-EC3B9C7D9054}" type="presParOf" srcId="{0B4DBD9E-CC3A-4CD3-AA27-C53EF0466D51}" destId="{E6B2E29E-EA2D-4646-8231-762C4B7BE7BD}" srcOrd="0" destOrd="0" presId="urn:microsoft.com/office/officeart/2005/8/layout/list1"/>
    <dgm:cxn modelId="{35A6A353-9DEA-4DDF-91CD-9F9A92AFB9DA}" type="presParOf" srcId="{0B4DBD9E-CC3A-4CD3-AA27-C53EF0466D51}" destId="{F14CAD24-DE9D-4876-AE4D-077B5576385A}" srcOrd="1" destOrd="0" presId="urn:microsoft.com/office/officeart/2005/8/layout/list1"/>
    <dgm:cxn modelId="{FCFC9B03-45C9-4E26-A44A-C99CB150F327}" type="presParOf" srcId="{A091DA6D-5E1E-4020-98AA-05D70C102196}" destId="{46C77534-B563-444D-9F86-03589CB7739B}" srcOrd="9" destOrd="0" presId="urn:microsoft.com/office/officeart/2005/8/layout/list1"/>
    <dgm:cxn modelId="{A9025402-1D0A-4F58-844D-8ADCA595E3C0}" type="presParOf" srcId="{A091DA6D-5E1E-4020-98AA-05D70C102196}" destId="{1228FA9A-6350-48AC-AEA9-2EFFE773B3A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5DA6F-9223-448A-95C3-71164AF9BC2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97685D-68E5-47C4-8BD6-65D0B11C948E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диагностическая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852685A-C90E-4C3B-9126-E2BD00CDD524}" type="parTrans" cxnId="{55DF8D1E-F95A-4785-8305-DB2F7A59DCDB}">
      <dgm:prSet/>
      <dgm:spPr/>
      <dgm:t>
        <a:bodyPr/>
        <a:lstStyle/>
        <a:p>
          <a:endParaRPr lang="ru-RU"/>
        </a:p>
      </dgm:t>
    </dgm:pt>
    <dgm:pt modelId="{EC03F563-D8BE-47B3-8EBF-5787570E22A2}" type="sibTrans" cxnId="{55DF8D1E-F95A-4785-8305-DB2F7A59DCDB}">
      <dgm:prSet/>
      <dgm:spPr/>
      <dgm:t>
        <a:bodyPr/>
        <a:lstStyle/>
        <a:p>
          <a:endParaRPr lang="ru-RU"/>
        </a:p>
      </dgm:t>
    </dgm:pt>
    <dgm:pt modelId="{9439D312-A914-427C-8D7A-F6CE24D4A613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информационная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2F24214-A87E-47D0-89C9-9B27A439AE25}" type="parTrans" cxnId="{36122BE3-C965-4187-AC5C-5648EB84DA62}">
      <dgm:prSet/>
      <dgm:spPr/>
      <dgm:t>
        <a:bodyPr/>
        <a:lstStyle/>
        <a:p>
          <a:endParaRPr lang="ru-RU"/>
        </a:p>
      </dgm:t>
    </dgm:pt>
    <dgm:pt modelId="{2AFE27B4-5EDB-43BF-91B7-7618DFDD1A96}" type="sibTrans" cxnId="{36122BE3-C965-4187-AC5C-5648EB84DA62}">
      <dgm:prSet/>
      <dgm:spPr/>
      <dgm:t>
        <a:bodyPr/>
        <a:lstStyle/>
        <a:p>
          <a:endParaRPr lang="ru-RU"/>
        </a:p>
      </dgm:t>
    </dgm:pt>
    <dgm:pt modelId="{CBA7CF74-62B7-497C-8DE6-993DD6AD18F3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обучающая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EF055A3C-3E04-40AE-9A68-AB138FFAAA4D}" type="parTrans" cxnId="{6A24049F-3ACE-47AD-A3A2-65E2F42779AE}">
      <dgm:prSet/>
      <dgm:spPr/>
      <dgm:t>
        <a:bodyPr/>
        <a:lstStyle/>
        <a:p>
          <a:endParaRPr lang="ru-RU"/>
        </a:p>
      </dgm:t>
    </dgm:pt>
    <dgm:pt modelId="{BAD92AC1-CE6C-446A-AF82-F842C3BC3D8A}" type="sibTrans" cxnId="{6A24049F-3ACE-47AD-A3A2-65E2F42779AE}">
      <dgm:prSet/>
      <dgm:spPr/>
      <dgm:t>
        <a:bodyPr/>
        <a:lstStyle/>
        <a:p>
          <a:endParaRPr lang="ru-RU"/>
        </a:p>
      </dgm:t>
    </dgm:pt>
    <dgm:pt modelId="{D2A19EEE-04D1-4E2A-975B-0CE5098DBDE6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консультативная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1F61A671-0B5E-4BB5-B257-AE16D5A1DAC8}" type="parTrans" cxnId="{3E2C3722-F225-4135-AE92-37F8912498F2}">
      <dgm:prSet/>
      <dgm:spPr/>
      <dgm:t>
        <a:bodyPr/>
        <a:lstStyle/>
        <a:p>
          <a:endParaRPr lang="ru-RU"/>
        </a:p>
      </dgm:t>
    </dgm:pt>
    <dgm:pt modelId="{6177B89C-E0A4-44D2-B37F-19E5A1D2C2CC}" type="sibTrans" cxnId="{3E2C3722-F225-4135-AE92-37F8912498F2}">
      <dgm:prSet/>
      <dgm:spPr/>
      <dgm:t>
        <a:bodyPr/>
        <a:lstStyle/>
        <a:p>
          <a:endParaRPr lang="ru-RU"/>
        </a:p>
      </dgm:t>
    </dgm:pt>
    <dgm:pt modelId="{35D22641-F1DB-46B4-B87E-9D618B9462E2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коррекционная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928FF0E5-7A45-4E8E-9BD3-16E2A97D0DD0}" type="parTrans" cxnId="{F9878312-F519-4C3B-BCE3-9A380C0B8B1E}">
      <dgm:prSet/>
      <dgm:spPr/>
      <dgm:t>
        <a:bodyPr/>
        <a:lstStyle/>
        <a:p>
          <a:endParaRPr lang="ru-RU"/>
        </a:p>
      </dgm:t>
    </dgm:pt>
    <dgm:pt modelId="{B6B31650-B3A9-44F8-9EC2-A618DEB43961}" type="sibTrans" cxnId="{F9878312-F519-4C3B-BCE3-9A380C0B8B1E}">
      <dgm:prSet/>
      <dgm:spPr/>
      <dgm:t>
        <a:bodyPr/>
        <a:lstStyle/>
        <a:p>
          <a:endParaRPr lang="ru-RU"/>
        </a:p>
      </dgm:t>
    </dgm:pt>
    <dgm:pt modelId="{A524B6B9-AFDD-4754-BC45-B1B644F54AF8}" type="pres">
      <dgm:prSet presAssocID="{B405DA6F-9223-448A-95C3-71164AF9BC2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A48BC4-85CC-4AFF-8B8B-6F5A6295ECC9}" type="pres">
      <dgm:prSet presAssocID="{2497685D-68E5-47C4-8BD6-65D0B11C948E}" presName="node" presStyleLbl="node1" presStyleIdx="0" presStyleCnt="5" custScaleX="117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DF28EA-3235-4458-B9A2-7E37870D4B63}" type="pres">
      <dgm:prSet presAssocID="{EC03F563-D8BE-47B3-8EBF-5787570E22A2}" presName="sibTrans" presStyleCnt="0"/>
      <dgm:spPr/>
    </dgm:pt>
    <dgm:pt modelId="{09F3D9A1-0F5A-4FA7-A417-F195D61F7BAB}" type="pres">
      <dgm:prSet presAssocID="{9439D312-A914-427C-8D7A-F6CE24D4A613}" presName="node" presStyleLbl="node1" presStyleIdx="1" presStyleCnt="5" custScaleX="122922" custLinFactNeighborX="-1111" custLinFactNeighborY="1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C0117-C75C-4A86-A6A8-96221E2DEDF8}" type="pres">
      <dgm:prSet presAssocID="{2AFE27B4-5EDB-43BF-91B7-7618DFDD1A96}" presName="sibTrans" presStyleCnt="0"/>
      <dgm:spPr/>
    </dgm:pt>
    <dgm:pt modelId="{DFDC326C-50D6-4097-A6CB-21D5AD5C1DC6}" type="pres">
      <dgm:prSet presAssocID="{CBA7CF74-62B7-497C-8DE6-993DD6AD18F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7A587-AFDA-486F-BE55-2D1B07375352}" type="pres">
      <dgm:prSet presAssocID="{BAD92AC1-CE6C-446A-AF82-F842C3BC3D8A}" presName="sibTrans" presStyleCnt="0"/>
      <dgm:spPr/>
    </dgm:pt>
    <dgm:pt modelId="{E4C64CF7-897A-43BD-86D7-D473A605DEC5}" type="pres">
      <dgm:prSet presAssocID="{D2A19EEE-04D1-4E2A-975B-0CE5098DBDE6}" presName="node" presStyleLbl="node1" presStyleIdx="3" presStyleCnt="5" custScaleX="117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16064-E4B2-4325-BF93-1246BE53A8EE}" type="pres">
      <dgm:prSet presAssocID="{6177B89C-E0A4-44D2-B37F-19E5A1D2C2CC}" presName="sibTrans" presStyleCnt="0"/>
      <dgm:spPr/>
    </dgm:pt>
    <dgm:pt modelId="{C727AB14-5145-4A2B-9596-EF524CB47ED7}" type="pres">
      <dgm:prSet presAssocID="{35D22641-F1DB-46B4-B87E-9D618B9462E2}" presName="node" presStyleLbl="node1" presStyleIdx="4" presStyleCnt="5" custScaleX="103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878312-F519-4C3B-BCE3-9A380C0B8B1E}" srcId="{B405DA6F-9223-448A-95C3-71164AF9BC2B}" destId="{35D22641-F1DB-46B4-B87E-9D618B9462E2}" srcOrd="4" destOrd="0" parTransId="{928FF0E5-7A45-4E8E-9BD3-16E2A97D0DD0}" sibTransId="{B6B31650-B3A9-44F8-9EC2-A618DEB43961}"/>
    <dgm:cxn modelId="{2AD96247-730B-4922-A88D-DBF9BE8EF423}" type="presOf" srcId="{D2A19EEE-04D1-4E2A-975B-0CE5098DBDE6}" destId="{E4C64CF7-897A-43BD-86D7-D473A605DEC5}" srcOrd="0" destOrd="0" presId="urn:microsoft.com/office/officeart/2005/8/layout/default"/>
    <dgm:cxn modelId="{4035CEC0-1340-48F1-AFF0-6BE4A36979FD}" type="presOf" srcId="{9439D312-A914-427C-8D7A-F6CE24D4A613}" destId="{09F3D9A1-0F5A-4FA7-A417-F195D61F7BAB}" srcOrd="0" destOrd="0" presId="urn:microsoft.com/office/officeart/2005/8/layout/default"/>
    <dgm:cxn modelId="{B1E58D55-CD7A-4B5E-BC04-81AAFA4D62F6}" type="presOf" srcId="{2497685D-68E5-47C4-8BD6-65D0B11C948E}" destId="{2FA48BC4-85CC-4AFF-8B8B-6F5A6295ECC9}" srcOrd="0" destOrd="0" presId="urn:microsoft.com/office/officeart/2005/8/layout/default"/>
    <dgm:cxn modelId="{F95BC59E-F977-4D7A-809B-D588DDD1FB22}" type="presOf" srcId="{35D22641-F1DB-46B4-B87E-9D618B9462E2}" destId="{C727AB14-5145-4A2B-9596-EF524CB47ED7}" srcOrd="0" destOrd="0" presId="urn:microsoft.com/office/officeart/2005/8/layout/default"/>
    <dgm:cxn modelId="{CF7967F9-E905-4803-B3A6-A99E1BC054CC}" type="presOf" srcId="{CBA7CF74-62B7-497C-8DE6-993DD6AD18F3}" destId="{DFDC326C-50D6-4097-A6CB-21D5AD5C1DC6}" srcOrd="0" destOrd="0" presId="urn:microsoft.com/office/officeart/2005/8/layout/default"/>
    <dgm:cxn modelId="{3E2C3722-F225-4135-AE92-37F8912498F2}" srcId="{B405DA6F-9223-448A-95C3-71164AF9BC2B}" destId="{D2A19EEE-04D1-4E2A-975B-0CE5098DBDE6}" srcOrd="3" destOrd="0" parTransId="{1F61A671-0B5E-4BB5-B257-AE16D5A1DAC8}" sibTransId="{6177B89C-E0A4-44D2-B37F-19E5A1D2C2CC}"/>
    <dgm:cxn modelId="{55DF8D1E-F95A-4785-8305-DB2F7A59DCDB}" srcId="{B405DA6F-9223-448A-95C3-71164AF9BC2B}" destId="{2497685D-68E5-47C4-8BD6-65D0B11C948E}" srcOrd="0" destOrd="0" parTransId="{D852685A-C90E-4C3B-9126-E2BD00CDD524}" sibTransId="{EC03F563-D8BE-47B3-8EBF-5787570E22A2}"/>
    <dgm:cxn modelId="{36122BE3-C965-4187-AC5C-5648EB84DA62}" srcId="{B405DA6F-9223-448A-95C3-71164AF9BC2B}" destId="{9439D312-A914-427C-8D7A-F6CE24D4A613}" srcOrd="1" destOrd="0" parTransId="{02F24214-A87E-47D0-89C9-9B27A439AE25}" sibTransId="{2AFE27B4-5EDB-43BF-91B7-7618DFDD1A96}"/>
    <dgm:cxn modelId="{6A24049F-3ACE-47AD-A3A2-65E2F42779AE}" srcId="{B405DA6F-9223-448A-95C3-71164AF9BC2B}" destId="{CBA7CF74-62B7-497C-8DE6-993DD6AD18F3}" srcOrd="2" destOrd="0" parTransId="{EF055A3C-3E04-40AE-9A68-AB138FFAAA4D}" sibTransId="{BAD92AC1-CE6C-446A-AF82-F842C3BC3D8A}"/>
    <dgm:cxn modelId="{B5537AE8-0F27-4C18-B116-09B6533D1D73}" type="presOf" srcId="{B405DA6F-9223-448A-95C3-71164AF9BC2B}" destId="{A524B6B9-AFDD-4754-BC45-B1B644F54AF8}" srcOrd="0" destOrd="0" presId="urn:microsoft.com/office/officeart/2005/8/layout/default"/>
    <dgm:cxn modelId="{7CD9B022-E349-4BDC-A89D-CDCA4F0793C5}" type="presParOf" srcId="{A524B6B9-AFDD-4754-BC45-B1B644F54AF8}" destId="{2FA48BC4-85CC-4AFF-8B8B-6F5A6295ECC9}" srcOrd="0" destOrd="0" presId="urn:microsoft.com/office/officeart/2005/8/layout/default"/>
    <dgm:cxn modelId="{19C3E7CD-C737-47D8-82B2-5BFB4DD75FE9}" type="presParOf" srcId="{A524B6B9-AFDD-4754-BC45-B1B644F54AF8}" destId="{74DF28EA-3235-4458-B9A2-7E37870D4B63}" srcOrd="1" destOrd="0" presId="urn:microsoft.com/office/officeart/2005/8/layout/default"/>
    <dgm:cxn modelId="{7347779E-E29A-4280-8B80-CAAF7FF44572}" type="presParOf" srcId="{A524B6B9-AFDD-4754-BC45-B1B644F54AF8}" destId="{09F3D9A1-0F5A-4FA7-A417-F195D61F7BAB}" srcOrd="2" destOrd="0" presId="urn:microsoft.com/office/officeart/2005/8/layout/default"/>
    <dgm:cxn modelId="{D5B4B39F-F757-46DD-B6E4-772A1E34451E}" type="presParOf" srcId="{A524B6B9-AFDD-4754-BC45-B1B644F54AF8}" destId="{A7CC0117-C75C-4A86-A6A8-96221E2DEDF8}" srcOrd="3" destOrd="0" presId="urn:microsoft.com/office/officeart/2005/8/layout/default"/>
    <dgm:cxn modelId="{A59335D7-F448-4163-8ADC-EAF12AEB6224}" type="presParOf" srcId="{A524B6B9-AFDD-4754-BC45-B1B644F54AF8}" destId="{DFDC326C-50D6-4097-A6CB-21D5AD5C1DC6}" srcOrd="4" destOrd="0" presId="urn:microsoft.com/office/officeart/2005/8/layout/default"/>
    <dgm:cxn modelId="{348046EA-512F-466D-B0E6-27695A4FD17E}" type="presParOf" srcId="{A524B6B9-AFDD-4754-BC45-B1B644F54AF8}" destId="{3427A587-AFDA-486F-BE55-2D1B07375352}" srcOrd="5" destOrd="0" presId="urn:microsoft.com/office/officeart/2005/8/layout/default"/>
    <dgm:cxn modelId="{351B6CDE-84CE-48FF-87A5-6BB0E5935426}" type="presParOf" srcId="{A524B6B9-AFDD-4754-BC45-B1B644F54AF8}" destId="{E4C64CF7-897A-43BD-86D7-D473A605DEC5}" srcOrd="6" destOrd="0" presId="urn:microsoft.com/office/officeart/2005/8/layout/default"/>
    <dgm:cxn modelId="{236E6569-72A7-4A07-9EAD-84F5745AA439}" type="presParOf" srcId="{A524B6B9-AFDD-4754-BC45-B1B644F54AF8}" destId="{99116064-E4B2-4325-BF93-1246BE53A8EE}" srcOrd="7" destOrd="0" presId="urn:microsoft.com/office/officeart/2005/8/layout/default"/>
    <dgm:cxn modelId="{1D302CEE-AAFE-4F5A-A644-C86A4EA1045A}" type="presParOf" srcId="{A524B6B9-AFDD-4754-BC45-B1B644F54AF8}" destId="{C727AB14-5145-4A2B-9596-EF524CB47ED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8CCD62-E5F7-4050-BC14-E98F880C4BD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C12711-5D4A-4131-BAA5-BD1A611BB69B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1. Выбор критериев качества системы</a:t>
          </a: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2. Моделирование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8E518406-0D62-407F-A05D-C4350B9CD100}" type="parTrans" cxnId="{1B9E7B6F-6179-42B6-9820-489DD119A18B}">
      <dgm:prSet/>
      <dgm:spPr/>
      <dgm:t>
        <a:bodyPr/>
        <a:lstStyle/>
        <a:p>
          <a:endParaRPr lang="ru-RU"/>
        </a:p>
      </dgm:t>
    </dgm:pt>
    <dgm:pt modelId="{796A12C9-0CDB-49C3-A3AF-98387DEB1EBE}" type="sibTrans" cxnId="{1B9E7B6F-6179-42B6-9820-489DD119A18B}">
      <dgm:prSet/>
      <dgm:spPr/>
      <dgm:t>
        <a:bodyPr/>
        <a:lstStyle/>
        <a:p>
          <a:endParaRPr lang="ru-RU"/>
        </a:p>
      </dgm:t>
    </dgm:pt>
    <dgm:pt modelId="{CDC48EAE-B16F-48FA-9143-0C7B2E8FAFA7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3. Планирование</a:t>
          </a: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4.Технологический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0615958-7F51-4406-B7D3-9C18FDDB948B}" type="parTrans" cxnId="{6C3241AB-90F3-4D22-9144-38A769EDB834}">
      <dgm:prSet/>
      <dgm:spPr/>
      <dgm:t>
        <a:bodyPr/>
        <a:lstStyle/>
        <a:p>
          <a:endParaRPr lang="ru-RU"/>
        </a:p>
      </dgm:t>
    </dgm:pt>
    <dgm:pt modelId="{9B1A87B2-DEE8-4C8B-822D-36A8F7AE7347}" type="sibTrans" cxnId="{6C3241AB-90F3-4D22-9144-38A769EDB834}">
      <dgm:prSet/>
      <dgm:spPr/>
      <dgm:t>
        <a:bodyPr/>
        <a:lstStyle/>
        <a:p>
          <a:endParaRPr lang="ru-RU"/>
        </a:p>
      </dgm:t>
    </dgm:pt>
    <dgm:pt modelId="{056E7637-4701-441D-A6F1-47D22D64DAD2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5. Практический</a:t>
          </a: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6.Рефлексия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FE6A850-198F-4695-9CED-24846916FB7B}" type="parTrans" cxnId="{1EA41EA1-84E2-425A-86B5-F4CDD968DC11}">
      <dgm:prSet/>
      <dgm:spPr/>
      <dgm:t>
        <a:bodyPr/>
        <a:lstStyle/>
        <a:p>
          <a:endParaRPr lang="ru-RU"/>
        </a:p>
      </dgm:t>
    </dgm:pt>
    <dgm:pt modelId="{32FAA822-60C1-483A-9709-81E635AEB517}" type="sibTrans" cxnId="{1EA41EA1-84E2-425A-86B5-F4CDD968DC11}">
      <dgm:prSet/>
      <dgm:spPr/>
      <dgm:t>
        <a:bodyPr/>
        <a:lstStyle/>
        <a:p>
          <a:endParaRPr lang="ru-RU"/>
        </a:p>
      </dgm:t>
    </dgm:pt>
    <dgm:pt modelId="{280B7AB3-C967-485E-B2AB-908C5E1E74D2}" type="pres">
      <dgm:prSet presAssocID="{468CCD62-E5F7-4050-BC14-E98F880C4BD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0287D4-8944-434B-8C5F-2F0F9DA3DABC}" type="pres">
      <dgm:prSet presAssocID="{7AC12711-5D4A-4131-BAA5-BD1A611BB69B}" presName="parentLin" presStyleCnt="0"/>
      <dgm:spPr/>
    </dgm:pt>
    <dgm:pt modelId="{9CB65ADF-B9C5-42E0-9B7B-CDAEC4B999AB}" type="pres">
      <dgm:prSet presAssocID="{7AC12711-5D4A-4131-BAA5-BD1A611BB69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91082BF-12E1-4FCD-BD77-41F214C701DB}" type="pres">
      <dgm:prSet presAssocID="{7AC12711-5D4A-4131-BAA5-BD1A611BB69B}" presName="parentText" presStyleLbl="node1" presStyleIdx="0" presStyleCnt="3" custScaleX="135699" custLinFactNeighborX="-48718" custLinFactNeighborY="-41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44FB4B-05C8-4B2E-B6D8-CB6BB089394C}" type="pres">
      <dgm:prSet presAssocID="{7AC12711-5D4A-4131-BAA5-BD1A611BB69B}" presName="negativeSpace" presStyleCnt="0"/>
      <dgm:spPr/>
    </dgm:pt>
    <dgm:pt modelId="{988CBF17-C64E-4BF4-9655-A7E1B7681DE1}" type="pres">
      <dgm:prSet presAssocID="{7AC12711-5D4A-4131-BAA5-BD1A611BB69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80AD4-0799-4C98-9294-177278BC2B20}" type="pres">
      <dgm:prSet presAssocID="{796A12C9-0CDB-49C3-A3AF-98387DEB1EBE}" presName="spaceBetweenRectangles" presStyleCnt="0"/>
      <dgm:spPr/>
    </dgm:pt>
    <dgm:pt modelId="{F3EE129F-91B8-4709-BD13-83EA1C4A46C3}" type="pres">
      <dgm:prSet presAssocID="{CDC48EAE-B16F-48FA-9143-0C7B2E8FAFA7}" presName="parentLin" presStyleCnt="0"/>
      <dgm:spPr/>
    </dgm:pt>
    <dgm:pt modelId="{0CE0B389-1175-4ABA-A2AD-1A89D22C5F96}" type="pres">
      <dgm:prSet presAssocID="{CDC48EAE-B16F-48FA-9143-0C7B2E8FAFA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7C9E70-93BF-43C1-831B-524360D1D3A1}" type="pres">
      <dgm:prSet presAssocID="{CDC48EAE-B16F-48FA-9143-0C7B2E8FAFA7}" presName="parentText" presStyleLbl="node1" presStyleIdx="1" presStyleCnt="3" custScaleX="135854" custLinFactNeighborX="-48617" custLinFactNeighborY="-11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B3BBD-3DE9-4321-B744-8B7584CD1BB4}" type="pres">
      <dgm:prSet presAssocID="{CDC48EAE-B16F-48FA-9143-0C7B2E8FAFA7}" presName="negativeSpace" presStyleCnt="0"/>
      <dgm:spPr/>
    </dgm:pt>
    <dgm:pt modelId="{9C60394E-D705-4D84-B3E0-88503E5412B6}" type="pres">
      <dgm:prSet presAssocID="{CDC48EAE-B16F-48FA-9143-0C7B2E8FAFA7}" presName="childText" presStyleLbl="conFgAcc1" presStyleIdx="1" presStyleCnt="3">
        <dgm:presLayoutVars>
          <dgm:bulletEnabled val="1"/>
        </dgm:presLayoutVars>
      </dgm:prSet>
      <dgm:spPr/>
    </dgm:pt>
    <dgm:pt modelId="{A492ED88-353B-44FA-BF97-0CF7D4DB4F84}" type="pres">
      <dgm:prSet presAssocID="{9B1A87B2-DEE8-4C8B-822D-36A8F7AE7347}" presName="spaceBetweenRectangles" presStyleCnt="0"/>
      <dgm:spPr/>
    </dgm:pt>
    <dgm:pt modelId="{50B76FA5-92B8-44D1-B75D-C804B82A62B8}" type="pres">
      <dgm:prSet presAssocID="{056E7637-4701-441D-A6F1-47D22D64DAD2}" presName="parentLin" presStyleCnt="0"/>
      <dgm:spPr/>
    </dgm:pt>
    <dgm:pt modelId="{4F0118FF-36E3-44F3-BB7C-052D6796DE28}" type="pres">
      <dgm:prSet presAssocID="{056E7637-4701-441D-A6F1-47D22D64DAD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195602D-114E-4B60-9D20-7A7C672C4C0F}" type="pres">
      <dgm:prSet presAssocID="{056E7637-4701-441D-A6F1-47D22D64DAD2}" presName="parentText" presStyleLbl="node1" presStyleIdx="2" presStyleCnt="3" custScaleX="135845" custLinFactNeighborX="-48668" custLinFactNeighborY="17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CFD1A-804D-4428-9D10-6811B5AA8046}" type="pres">
      <dgm:prSet presAssocID="{056E7637-4701-441D-A6F1-47D22D64DAD2}" presName="negativeSpace" presStyleCnt="0"/>
      <dgm:spPr/>
    </dgm:pt>
    <dgm:pt modelId="{1D71FEA6-DF5B-479F-B5DB-648B4366806F}" type="pres">
      <dgm:prSet presAssocID="{056E7637-4701-441D-A6F1-47D22D64DAD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CC9DB60-0475-4BC8-9668-7E0BE644A776}" type="presOf" srcId="{056E7637-4701-441D-A6F1-47D22D64DAD2}" destId="{4F0118FF-36E3-44F3-BB7C-052D6796DE28}" srcOrd="0" destOrd="0" presId="urn:microsoft.com/office/officeart/2005/8/layout/list1"/>
    <dgm:cxn modelId="{6C3241AB-90F3-4D22-9144-38A769EDB834}" srcId="{468CCD62-E5F7-4050-BC14-E98F880C4BD5}" destId="{CDC48EAE-B16F-48FA-9143-0C7B2E8FAFA7}" srcOrd="1" destOrd="0" parTransId="{D0615958-7F51-4406-B7D3-9C18FDDB948B}" sibTransId="{9B1A87B2-DEE8-4C8B-822D-36A8F7AE7347}"/>
    <dgm:cxn modelId="{6F1721C7-C49F-4DF0-AAFC-98BF3DC3FDE7}" type="presOf" srcId="{7AC12711-5D4A-4131-BAA5-BD1A611BB69B}" destId="{9CB65ADF-B9C5-42E0-9B7B-CDAEC4B999AB}" srcOrd="0" destOrd="0" presId="urn:microsoft.com/office/officeart/2005/8/layout/list1"/>
    <dgm:cxn modelId="{1EA41EA1-84E2-425A-86B5-F4CDD968DC11}" srcId="{468CCD62-E5F7-4050-BC14-E98F880C4BD5}" destId="{056E7637-4701-441D-A6F1-47D22D64DAD2}" srcOrd="2" destOrd="0" parTransId="{0FE6A850-198F-4695-9CED-24846916FB7B}" sibTransId="{32FAA822-60C1-483A-9709-81E635AEB517}"/>
    <dgm:cxn modelId="{1B9E7B6F-6179-42B6-9820-489DD119A18B}" srcId="{468CCD62-E5F7-4050-BC14-E98F880C4BD5}" destId="{7AC12711-5D4A-4131-BAA5-BD1A611BB69B}" srcOrd="0" destOrd="0" parTransId="{8E518406-0D62-407F-A05D-C4350B9CD100}" sibTransId="{796A12C9-0CDB-49C3-A3AF-98387DEB1EBE}"/>
    <dgm:cxn modelId="{AF05C325-DCC1-4FA3-915B-B863D3C62D2D}" type="presOf" srcId="{7AC12711-5D4A-4131-BAA5-BD1A611BB69B}" destId="{991082BF-12E1-4FCD-BD77-41F214C701DB}" srcOrd="1" destOrd="0" presId="urn:microsoft.com/office/officeart/2005/8/layout/list1"/>
    <dgm:cxn modelId="{255A58D7-B063-44BE-B9F7-D3DE34D40C5F}" type="presOf" srcId="{CDC48EAE-B16F-48FA-9143-0C7B2E8FAFA7}" destId="{AF7C9E70-93BF-43C1-831B-524360D1D3A1}" srcOrd="1" destOrd="0" presId="urn:microsoft.com/office/officeart/2005/8/layout/list1"/>
    <dgm:cxn modelId="{A288E240-ACBF-4C43-97C6-82682F467810}" type="presOf" srcId="{468CCD62-E5F7-4050-BC14-E98F880C4BD5}" destId="{280B7AB3-C967-485E-B2AB-908C5E1E74D2}" srcOrd="0" destOrd="0" presId="urn:microsoft.com/office/officeart/2005/8/layout/list1"/>
    <dgm:cxn modelId="{8C43E47D-AFBB-4593-BF25-5A44E16ADB7E}" type="presOf" srcId="{056E7637-4701-441D-A6F1-47D22D64DAD2}" destId="{3195602D-114E-4B60-9D20-7A7C672C4C0F}" srcOrd="1" destOrd="0" presId="urn:microsoft.com/office/officeart/2005/8/layout/list1"/>
    <dgm:cxn modelId="{D7413B79-7291-457A-9EDF-3ABB4773B835}" type="presOf" srcId="{CDC48EAE-B16F-48FA-9143-0C7B2E8FAFA7}" destId="{0CE0B389-1175-4ABA-A2AD-1A89D22C5F96}" srcOrd="0" destOrd="0" presId="urn:microsoft.com/office/officeart/2005/8/layout/list1"/>
    <dgm:cxn modelId="{D446FA91-06BB-4095-AD22-365527E194B7}" type="presParOf" srcId="{280B7AB3-C967-485E-B2AB-908C5E1E74D2}" destId="{430287D4-8944-434B-8C5F-2F0F9DA3DABC}" srcOrd="0" destOrd="0" presId="urn:microsoft.com/office/officeart/2005/8/layout/list1"/>
    <dgm:cxn modelId="{55160BBE-B19C-4B3A-821B-94FD8ECDC0F9}" type="presParOf" srcId="{430287D4-8944-434B-8C5F-2F0F9DA3DABC}" destId="{9CB65ADF-B9C5-42E0-9B7B-CDAEC4B999AB}" srcOrd="0" destOrd="0" presId="urn:microsoft.com/office/officeart/2005/8/layout/list1"/>
    <dgm:cxn modelId="{7311C07E-D6B8-4BA1-A6EA-0FA602FB6141}" type="presParOf" srcId="{430287D4-8944-434B-8C5F-2F0F9DA3DABC}" destId="{991082BF-12E1-4FCD-BD77-41F214C701DB}" srcOrd="1" destOrd="0" presId="urn:microsoft.com/office/officeart/2005/8/layout/list1"/>
    <dgm:cxn modelId="{80AECF96-C3AA-4D5E-926A-EE5295C89E4C}" type="presParOf" srcId="{280B7AB3-C967-485E-B2AB-908C5E1E74D2}" destId="{F644FB4B-05C8-4B2E-B6D8-CB6BB089394C}" srcOrd="1" destOrd="0" presId="urn:microsoft.com/office/officeart/2005/8/layout/list1"/>
    <dgm:cxn modelId="{07D3145F-E68F-4DA8-9970-2FE95971E934}" type="presParOf" srcId="{280B7AB3-C967-485E-B2AB-908C5E1E74D2}" destId="{988CBF17-C64E-4BF4-9655-A7E1B7681DE1}" srcOrd="2" destOrd="0" presId="urn:microsoft.com/office/officeart/2005/8/layout/list1"/>
    <dgm:cxn modelId="{ECD6C368-EF89-4E23-B1FC-493C729E772B}" type="presParOf" srcId="{280B7AB3-C967-485E-B2AB-908C5E1E74D2}" destId="{BE680AD4-0799-4C98-9294-177278BC2B20}" srcOrd="3" destOrd="0" presId="urn:microsoft.com/office/officeart/2005/8/layout/list1"/>
    <dgm:cxn modelId="{ED825AA4-BA5C-4747-81CC-92E1E8BAE6C6}" type="presParOf" srcId="{280B7AB3-C967-485E-B2AB-908C5E1E74D2}" destId="{F3EE129F-91B8-4709-BD13-83EA1C4A46C3}" srcOrd="4" destOrd="0" presId="urn:microsoft.com/office/officeart/2005/8/layout/list1"/>
    <dgm:cxn modelId="{4EE784E2-611A-47D1-9275-C30FDEB0BA31}" type="presParOf" srcId="{F3EE129F-91B8-4709-BD13-83EA1C4A46C3}" destId="{0CE0B389-1175-4ABA-A2AD-1A89D22C5F96}" srcOrd="0" destOrd="0" presId="urn:microsoft.com/office/officeart/2005/8/layout/list1"/>
    <dgm:cxn modelId="{73F8BA11-FD73-4E31-BE0F-E125B061E0B0}" type="presParOf" srcId="{F3EE129F-91B8-4709-BD13-83EA1C4A46C3}" destId="{AF7C9E70-93BF-43C1-831B-524360D1D3A1}" srcOrd="1" destOrd="0" presId="urn:microsoft.com/office/officeart/2005/8/layout/list1"/>
    <dgm:cxn modelId="{CC4EC679-DE42-4537-A554-F3FF58C3F518}" type="presParOf" srcId="{280B7AB3-C967-485E-B2AB-908C5E1E74D2}" destId="{DF1B3BBD-3DE9-4321-B744-8B7584CD1BB4}" srcOrd="5" destOrd="0" presId="urn:microsoft.com/office/officeart/2005/8/layout/list1"/>
    <dgm:cxn modelId="{A5173407-08BB-42F0-84A0-F56C3CB7B35B}" type="presParOf" srcId="{280B7AB3-C967-485E-B2AB-908C5E1E74D2}" destId="{9C60394E-D705-4D84-B3E0-88503E5412B6}" srcOrd="6" destOrd="0" presId="urn:microsoft.com/office/officeart/2005/8/layout/list1"/>
    <dgm:cxn modelId="{66565286-9648-40F7-AADC-68C946092329}" type="presParOf" srcId="{280B7AB3-C967-485E-B2AB-908C5E1E74D2}" destId="{A492ED88-353B-44FA-BF97-0CF7D4DB4F84}" srcOrd="7" destOrd="0" presId="urn:microsoft.com/office/officeart/2005/8/layout/list1"/>
    <dgm:cxn modelId="{179EAB29-6D99-4E0A-8391-91D25FBC2DC6}" type="presParOf" srcId="{280B7AB3-C967-485E-B2AB-908C5E1E74D2}" destId="{50B76FA5-92B8-44D1-B75D-C804B82A62B8}" srcOrd="8" destOrd="0" presId="urn:microsoft.com/office/officeart/2005/8/layout/list1"/>
    <dgm:cxn modelId="{43582B71-B293-468B-8448-908A53D159A1}" type="presParOf" srcId="{50B76FA5-92B8-44D1-B75D-C804B82A62B8}" destId="{4F0118FF-36E3-44F3-BB7C-052D6796DE28}" srcOrd="0" destOrd="0" presId="urn:microsoft.com/office/officeart/2005/8/layout/list1"/>
    <dgm:cxn modelId="{C87D8CBA-6946-44B1-9913-6BDB7D1BE5E1}" type="presParOf" srcId="{50B76FA5-92B8-44D1-B75D-C804B82A62B8}" destId="{3195602D-114E-4B60-9D20-7A7C672C4C0F}" srcOrd="1" destOrd="0" presId="urn:microsoft.com/office/officeart/2005/8/layout/list1"/>
    <dgm:cxn modelId="{D4735EAF-F3E8-4069-9AC8-1AD3AE39B915}" type="presParOf" srcId="{280B7AB3-C967-485E-B2AB-908C5E1E74D2}" destId="{528CFD1A-804D-4428-9D10-6811B5AA8046}" srcOrd="9" destOrd="0" presId="urn:microsoft.com/office/officeart/2005/8/layout/list1"/>
    <dgm:cxn modelId="{21C52FDC-ACEE-4936-86EA-D082BD474993}" type="presParOf" srcId="{280B7AB3-C967-485E-B2AB-908C5E1E74D2}" destId="{1D71FEA6-DF5B-479F-B5DB-648B4366806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74FAD5-C133-44A1-8C04-FA4A64CDB85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5AD256-9D43-4C0A-9284-844F578D3D0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E48C0731-053A-48C4-8644-B6DECAC4423D}" type="parTrans" cxnId="{A7C7D408-3C6C-4C24-B4A9-815B9D7D1B1B}">
      <dgm:prSet/>
      <dgm:spPr/>
      <dgm:t>
        <a:bodyPr/>
        <a:lstStyle/>
        <a:p>
          <a:endParaRPr lang="ru-RU"/>
        </a:p>
      </dgm:t>
    </dgm:pt>
    <dgm:pt modelId="{9F298781-173E-44C6-8B42-D1DA27527E88}" type="sibTrans" cxnId="{A7C7D408-3C6C-4C24-B4A9-815B9D7D1B1B}">
      <dgm:prSet/>
      <dgm:spPr/>
      <dgm:t>
        <a:bodyPr/>
        <a:lstStyle/>
        <a:p>
          <a:endParaRPr lang="ru-RU"/>
        </a:p>
      </dgm:t>
    </dgm:pt>
    <dgm:pt modelId="{FCDC0791-EA30-464D-A4E0-0087B3DAB5D3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Кадровые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AF475721-4835-4D1C-A63A-6E59D270C987}" type="parTrans" cxnId="{C5F9A242-F2D6-4E22-940B-6CE3C048A9A0}">
      <dgm:prSet/>
      <dgm:spPr/>
      <dgm:t>
        <a:bodyPr/>
        <a:lstStyle/>
        <a:p>
          <a:endParaRPr lang="ru-RU"/>
        </a:p>
      </dgm:t>
    </dgm:pt>
    <dgm:pt modelId="{B4E8408C-C4CF-457F-8393-3B7B5A416895}" type="sibTrans" cxnId="{C5F9A242-F2D6-4E22-940B-6CE3C048A9A0}">
      <dgm:prSet/>
      <dgm:spPr/>
      <dgm:t>
        <a:bodyPr/>
        <a:lstStyle/>
        <a:p>
          <a:endParaRPr lang="ru-RU"/>
        </a:p>
      </dgm:t>
    </dgm:pt>
    <dgm:pt modelId="{27BF5F18-0B98-4F5E-8267-7DED57130109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Информационные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BF72314-D9B6-4A21-83D8-2333CC505012}" type="parTrans" cxnId="{26FEA347-B8A4-448E-AD3A-3AA11A4BBED4}">
      <dgm:prSet/>
      <dgm:spPr/>
      <dgm:t>
        <a:bodyPr/>
        <a:lstStyle/>
        <a:p>
          <a:endParaRPr lang="ru-RU"/>
        </a:p>
      </dgm:t>
    </dgm:pt>
    <dgm:pt modelId="{CD6E52EF-AAE0-4B5B-9B21-BBB59854A73D}" type="sibTrans" cxnId="{26FEA347-B8A4-448E-AD3A-3AA11A4BBED4}">
      <dgm:prSet/>
      <dgm:spPr/>
      <dgm:t>
        <a:bodyPr/>
        <a:lstStyle/>
        <a:p>
          <a:endParaRPr lang="ru-RU"/>
        </a:p>
      </dgm:t>
    </dgm:pt>
    <dgm:pt modelId="{2817D71C-3D44-4C12-91B5-2DA4D98946CE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Организационные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8DAD144-2DE8-45D3-AFCC-7D8B98A5C6D7}" type="parTrans" cxnId="{E8AD7633-4C03-464F-9617-C15C6BCFBE87}">
      <dgm:prSet/>
      <dgm:spPr/>
      <dgm:t>
        <a:bodyPr/>
        <a:lstStyle/>
        <a:p>
          <a:endParaRPr lang="ru-RU"/>
        </a:p>
      </dgm:t>
    </dgm:pt>
    <dgm:pt modelId="{7B609773-EB13-400F-A077-722DC4E01C67}" type="sibTrans" cxnId="{E8AD7633-4C03-464F-9617-C15C6BCFBE87}">
      <dgm:prSet/>
      <dgm:spPr/>
      <dgm:t>
        <a:bodyPr/>
        <a:lstStyle/>
        <a:p>
          <a:endParaRPr lang="ru-RU"/>
        </a:p>
      </dgm:t>
    </dgm:pt>
    <dgm:pt modelId="{F4A7C872-1263-4CC1-8776-DE3BC504BA5E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Научно-методические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83CE88B-76BD-422A-8A7D-5EB89B629AE2}" type="parTrans" cxnId="{B27A315E-F1AE-401E-9A09-08E363EDD1B2}">
      <dgm:prSet/>
      <dgm:spPr/>
      <dgm:t>
        <a:bodyPr/>
        <a:lstStyle/>
        <a:p>
          <a:endParaRPr lang="ru-RU"/>
        </a:p>
      </dgm:t>
    </dgm:pt>
    <dgm:pt modelId="{FDF81B4A-7CC6-4357-B96D-DAD9F12E3266}" type="sibTrans" cxnId="{B27A315E-F1AE-401E-9A09-08E363EDD1B2}">
      <dgm:prSet/>
      <dgm:spPr/>
      <dgm:t>
        <a:bodyPr/>
        <a:lstStyle/>
        <a:p>
          <a:endParaRPr lang="ru-RU"/>
        </a:p>
      </dgm:t>
    </dgm:pt>
    <dgm:pt modelId="{20916130-7864-4E0E-BB92-48C9D70369DA}" type="pres">
      <dgm:prSet presAssocID="{8174FAD5-C133-44A1-8C04-FA4A64CDB8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FEDA4E-BD01-4EAF-AC69-7ED362B3C678}" type="pres">
      <dgm:prSet presAssocID="{805AD256-9D43-4C0A-9284-844F578D3D0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7769F-475B-408E-B42C-EE3CB561BD14}" type="pres">
      <dgm:prSet presAssocID="{9F298781-173E-44C6-8B42-D1DA27527E88}" presName="sibTrans" presStyleCnt="0"/>
      <dgm:spPr/>
    </dgm:pt>
    <dgm:pt modelId="{8B4DDF8D-D52D-4803-AF2C-DA243BB9C12B}" type="pres">
      <dgm:prSet presAssocID="{FCDC0791-EA30-464D-A4E0-0087B3DAB5D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405510-5B08-4D1A-8F95-618F51A12E3B}" type="pres">
      <dgm:prSet presAssocID="{B4E8408C-C4CF-457F-8393-3B7B5A416895}" presName="sibTrans" presStyleCnt="0"/>
      <dgm:spPr/>
    </dgm:pt>
    <dgm:pt modelId="{E7112A75-B9B6-4C04-A780-799D95F6A11D}" type="pres">
      <dgm:prSet presAssocID="{27BF5F18-0B98-4F5E-8267-7DED5713010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41837-2209-4D0C-BF9A-2EBAE8A2B14E}" type="pres">
      <dgm:prSet presAssocID="{CD6E52EF-AAE0-4B5B-9B21-BBB59854A73D}" presName="sibTrans" presStyleCnt="0"/>
      <dgm:spPr/>
    </dgm:pt>
    <dgm:pt modelId="{44D8A578-2D62-4A6D-B870-8696F5C9A07A}" type="pres">
      <dgm:prSet presAssocID="{2817D71C-3D44-4C12-91B5-2DA4D98946C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771F09-7B95-4C17-A20A-3078075F9A5C}" type="pres">
      <dgm:prSet presAssocID="{7B609773-EB13-400F-A077-722DC4E01C67}" presName="sibTrans" presStyleCnt="0"/>
      <dgm:spPr/>
    </dgm:pt>
    <dgm:pt modelId="{0B52A640-A12F-4B5F-A186-850BB7E20377}" type="pres">
      <dgm:prSet presAssocID="{F4A7C872-1263-4CC1-8776-DE3BC504B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7A315E-F1AE-401E-9A09-08E363EDD1B2}" srcId="{8174FAD5-C133-44A1-8C04-FA4A64CDB852}" destId="{F4A7C872-1263-4CC1-8776-DE3BC504BA5E}" srcOrd="4" destOrd="0" parTransId="{983CE88B-76BD-422A-8A7D-5EB89B629AE2}" sibTransId="{FDF81B4A-7CC6-4357-B96D-DAD9F12E3266}"/>
    <dgm:cxn modelId="{5D576851-1EE9-4E00-8C2C-626CDDA9234F}" type="presOf" srcId="{805AD256-9D43-4C0A-9284-844F578D3D02}" destId="{03FEDA4E-BD01-4EAF-AC69-7ED362B3C678}" srcOrd="0" destOrd="0" presId="urn:microsoft.com/office/officeart/2005/8/layout/default"/>
    <dgm:cxn modelId="{26FEA347-B8A4-448E-AD3A-3AA11A4BBED4}" srcId="{8174FAD5-C133-44A1-8C04-FA4A64CDB852}" destId="{27BF5F18-0B98-4F5E-8267-7DED57130109}" srcOrd="2" destOrd="0" parTransId="{7BF72314-D9B6-4A21-83D8-2333CC505012}" sibTransId="{CD6E52EF-AAE0-4B5B-9B21-BBB59854A73D}"/>
    <dgm:cxn modelId="{B71B28C9-FA5C-4CF4-969E-D930B2C18D09}" type="presOf" srcId="{FCDC0791-EA30-464D-A4E0-0087B3DAB5D3}" destId="{8B4DDF8D-D52D-4803-AF2C-DA243BB9C12B}" srcOrd="0" destOrd="0" presId="urn:microsoft.com/office/officeart/2005/8/layout/default"/>
    <dgm:cxn modelId="{7A699C71-859E-4A38-8784-2FD6C8C79A75}" type="presOf" srcId="{8174FAD5-C133-44A1-8C04-FA4A64CDB852}" destId="{20916130-7864-4E0E-BB92-48C9D70369DA}" srcOrd="0" destOrd="0" presId="urn:microsoft.com/office/officeart/2005/8/layout/default"/>
    <dgm:cxn modelId="{FE9C1878-C4D7-4854-8B7B-C784BFF1497D}" type="presOf" srcId="{27BF5F18-0B98-4F5E-8267-7DED57130109}" destId="{E7112A75-B9B6-4C04-A780-799D95F6A11D}" srcOrd="0" destOrd="0" presId="urn:microsoft.com/office/officeart/2005/8/layout/default"/>
    <dgm:cxn modelId="{E8AD7633-4C03-464F-9617-C15C6BCFBE87}" srcId="{8174FAD5-C133-44A1-8C04-FA4A64CDB852}" destId="{2817D71C-3D44-4C12-91B5-2DA4D98946CE}" srcOrd="3" destOrd="0" parTransId="{48DAD144-2DE8-45D3-AFCC-7D8B98A5C6D7}" sibTransId="{7B609773-EB13-400F-A077-722DC4E01C67}"/>
    <dgm:cxn modelId="{891D8280-9425-45CB-8278-92EA91AB0F81}" type="presOf" srcId="{2817D71C-3D44-4C12-91B5-2DA4D98946CE}" destId="{44D8A578-2D62-4A6D-B870-8696F5C9A07A}" srcOrd="0" destOrd="0" presId="urn:microsoft.com/office/officeart/2005/8/layout/default"/>
    <dgm:cxn modelId="{C5F9A242-F2D6-4E22-940B-6CE3C048A9A0}" srcId="{8174FAD5-C133-44A1-8C04-FA4A64CDB852}" destId="{FCDC0791-EA30-464D-A4E0-0087B3DAB5D3}" srcOrd="1" destOrd="0" parTransId="{AF475721-4835-4D1C-A63A-6E59D270C987}" sibTransId="{B4E8408C-C4CF-457F-8393-3B7B5A416895}"/>
    <dgm:cxn modelId="{A7C7D408-3C6C-4C24-B4A9-815B9D7D1B1B}" srcId="{8174FAD5-C133-44A1-8C04-FA4A64CDB852}" destId="{805AD256-9D43-4C0A-9284-844F578D3D02}" srcOrd="0" destOrd="0" parTransId="{E48C0731-053A-48C4-8644-B6DECAC4423D}" sibTransId="{9F298781-173E-44C6-8B42-D1DA27527E88}"/>
    <dgm:cxn modelId="{9F011FCB-DC92-42F4-A696-203F02391972}" type="presOf" srcId="{F4A7C872-1263-4CC1-8776-DE3BC504BA5E}" destId="{0B52A640-A12F-4B5F-A186-850BB7E20377}" srcOrd="0" destOrd="0" presId="urn:microsoft.com/office/officeart/2005/8/layout/default"/>
    <dgm:cxn modelId="{C00A1C84-F2EB-4B3A-B473-385909B893A1}" type="presParOf" srcId="{20916130-7864-4E0E-BB92-48C9D70369DA}" destId="{03FEDA4E-BD01-4EAF-AC69-7ED362B3C678}" srcOrd="0" destOrd="0" presId="urn:microsoft.com/office/officeart/2005/8/layout/default"/>
    <dgm:cxn modelId="{D2063486-B904-4F68-BF52-16B4B37F1EB5}" type="presParOf" srcId="{20916130-7864-4E0E-BB92-48C9D70369DA}" destId="{E287769F-475B-408E-B42C-EE3CB561BD14}" srcOrd="1" destOrd="0" presId="urn:microsoft.com/office/officeart/2005/8/layout/default"/>
    <dgm:cxn modelId="{7791016F-7DFC-4237-9E0E-856672ADAA0C}" type="presParOf" srcId="{20916130-7864-4E0E-BB92-48C9D70369DA}" destId="{8B4DDF8D-D52D-4803-AF2C-DA243BB9C12B}" srcOrd="2" destOrd="0" presId="urn:microsoft.com/office/officeart/2005/8/layout/default"/>
    <dgm:cxn modelId="{4D6C98D0-0EA6-41E6-BD55-D0C7523B88EC}" type="presParOf" srcId="{20916130-7864-4E0E-BB92-48C9D70369DA}" destId="{C7405510-5B08-4D1A-8F95-618F51A12E3B}" srcOrd="3" destOrd="0" presId="urn:microsoft.com/office/officeart/2005/8/layout/default"/>
    <dgm:cxn modelId="{6C70A6B4-6E4B-4BA5-BF44-22DCCE4EC39A}" type="presParOf" srcId="{20916130-7864-4E0E-BB92-48C9D70369DA}" destId="{E7112A75-B9B6-4C04-A780-799D95F6A11D}" srcOrd="4" destOrd="0" presId="urn:microsoft.com/office/officeart/2005/8/layout/default"/>
    <dgm:cxn modelId="{35C7BFD0-554D-496F-8110-F103E9202917}" type="presParOf" srcId="{20916130-7864-4E0E-BB92-48C9D70369DA}" destId="{4AF41837-2209-4D0C-BF9A-2EBAE8A2B14E}" srcOrd="5" destOrd="0" presId="urn:microsoft.com/office/officeart/2005/8/layout/default"/>
    <dgm:cxn modelId="{4AD48623-8A90-433C-82BB-9FD3353FA606}" type="presParOf" srcId="{20916130-7864-4E0E-BB92-48C9D70369DA}" destId="{44D8A578-2D62-4A6D-B870-8696F5C9A07A}" srcOrd="6" destOrd="0" presId="urn:microsoft.com/office/officeart/2005/8/layout/default"/>
    <dgm:cxn modelId="{7B768B58-09BF-4A1E-BA10-970C37B3D734}" type="presParOf" srcId="{20916130-7864-4E0E-BB92-48C9D70369DA}" destId="{05771F09-7B95-4C17-A20A-3078075F9A5C}" srcOrd="7" destOrd="0" presId="urn:microsoft.com/office/officeart/2005/8/layout/default"/>
    <dgm:cxn modelId="{E4823AF3-0A56-454C-807D-577984C9517F}" type="presParOf" srcId="{20916130-7864-4E0E-BB92-48C9D70369DA}" destId="{0B52A640-A12F-4B5F-A186-850BB7E2037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1CDBDB-4003-49A7-A447-3F6752DFEC2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84930A-1F5F-4942-8B05-E08F96CFE0E8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Модель научно-методического сопровождения исследовательской деятельности учителя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28CB51BD-0CD0-47AD-B07D-E43EE53F4ECE}" type="parTrans" cxnId="{1DE5CD27-DA77-4C31-80CB-52A31D353CDB}">
      <dgm:prSet/>
      <dgm:spPr/>
      <dgm:t>
        <a:bodyPr/>
        <a:lstStyle/>
        <a:p>
          <a:endParaRPr lang="ru-RU"/>
        </a:p>
      </dgm:t>
    </dgm:pt>
    <dgm:pt modelId="{10FA0436-E259-47D3-9F01-72518B01DBD8}" type="sibTrans" cxnId="{1DE5CD27-DA77-4C31-80CB-52A31D353CDB}">
      <dgm:prSet/>
      <dgm:spPr/>
      <dgm:t>
        <a:bodyPr/>
        <a:lstStyle/>
        <a:p>
          <a:endParaRPr lang="ru-RU"/>
        </a:p>
      </dgm:t>
    </dgm:pt>
    <dgm:pt modelId="{F9305598-FDDD-4301-A278-AAF139FB40CA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Стратегическая программа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8C59566-8CF8-4120-BA43-738468F203C3}" type="parTrans" cxnId="{932B3135-2D36-4829-B3AB-DF74737BF4F1}">
      <dgm:prSet/>
      <dgm:spPr/>
      <dgm:t>
        <a:bodyPr/>
        <a:lstStyle/>
        <a:p>
          <a:endParaRPr lang="ru-RU"/>
        </a:p>
      </dgm:t>
    </dgm:pt>
    <dgm:pt modelId="{18E852BD-F423-4562-B48A-FAFBA1BF8B65}" type="sibTrans" cxnId="{932B3135-2D36-4829-B3AB-DF74737BF4F1}">
      <dgm:prSet/>
      <dgm:spPr/>
      <dgm:t>
        <a:bodyPr/>
        <a:lstStyle/>
        <a:p>
          <a:endParaRPr lang="ru-RU"/>
        </a:p>
      </dgm:t>
    </dgm:pt>
    <dgm:pt modelId="{1A7B9EEC-773D-4B80-8969-FDB2B70D838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Тактический план реализации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CE3703A-A393-4F90-90D8-078480A17FBB}" type="parTrans" cxnId="{352BD655-AFBF-4D36-AE29-1443F8D64543}">
      <dgm:prSet/>
      <dgm:spPr/>
      <dgm:t>
        <a:bodyPr/>
        <a:lstStyle/>
        <a:p>
          <a:endParaRPr lang="ru-RU"/>
        </a:p>
      </dgm:t>
    </dgm:pt>
    <dgm:pt modelId="{89183C8B-ABC7-4ED4-A14A-65B6096D51FB}" type="sibTrans" cxnId="{352BD655-AFBF-4D36-AE29-1443F8D64543}">
      <dgm:prSet/>
      <dgm:spPr/>
      <dgm:t>
        <a:bodyPr/>
        <a:lstStyle/>
        <a:p>
          <a:endParaRPr lang="ru-RU"/>
        </a:p>
      </dgm:t>
    </dgm:pt>
    <dgm:pt modelId="{B7FC5C52-0976-463B-8AEA-866C1746BAEB}" type="pres">
      <dgm:prSet presAssocID="{0D1CDBDB-4003-49A7-A447-3F6752DFEC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514349-A34B-41AE-9DAB-139A32DBA632}" type="pres">
      <dgm:prSet presAssocID="{4184930A-1F5F-4942-8B05-E08F96CFE0E8}" presName="parentLin" presStyleCnt="0"/>
      <dgm:spPr/>
    </dgm:pt>
    <dgm:pt modelId="{1C3229D0-0DE6-4999-8993-CAB3450C5EFD}" type="pres">
      <dgm:prSet presAssocID="{4184930A-1F5F-4942-8B05-E08F96CFE0E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5BA6893-2591-4965-8DF3-275149EDA242}" type="pres">
      <dgm:prSet presAssocID="{4184930A-1F5F-4942-8B05-E08F96CFE0E8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339BF0-DC6F-4E70-8EB2-BD10C1CF87AF}" type="pres">
      <dgm:prSet presAssocID="{4184930A-1F5F-4942-8B05-E08F96CFE0E8}" presName="negativeSpace" presStyleCnt="0"/>
      <dgm:spPr/>
    </dgm:pt>
    <dgm:pt modelId="{F366325A-E879-4C87-B068-8EF67FE31194}" type="pres">
      <dgm:prSet presAssocID="{4184930A-1F5F-4942-8B05-E08F96CFE0E8}" presName="childText" presStyleLbl="conFgAcc1" presStyleIdx="0" presStyleCnt="3">
        <dgm:presLayoutVars>
          <dgm:bulletEnabled val="1"/>
        </dgm:presLayoutVars>
      </dgm:prSet>
      <dgm:spPr/>
    </dgm:pt>
    <dgm:pt modelId="{24838F90-EDDC-4B65-887C-58EB0004C427}" type="pres">
      <dgm:prSet presAssocID="{10FA0436-E259-47D3-9F01-72518B01DBD8}" presName="spaceBetweenRectangles" presStyleCnt="0"/>
      <dgm:spPr/>
    </dgm:pt>
    <dgm:pt modelId="{78D118D5-3055-437A-8399-17433CB3361F}" type="pres">
      <dgm:prSet presAssocID="{F9305598-FDDD-4301-A278-AAF139FB40CA}" presName="parentLin" presStyleCnt="0"/>
      <dgm:spPr/>
    </dgm:pt>
    <dgm:pt modelId="{37996AAF-AB3C-48F6-8CD4-3662A230CA9B}" type="pres">
      <dgm:prSet presAssocID="{F9305598-FDDD-4301-A278-AAF139FB40C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B7D8A17-2B18-4208-9A9D-9CD76D541129}" type="pres">
      <dgm:prSet presAssocID="{F9305598-FDDD-4301-A278-AAF139FB40C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C6F4DD-097B-4DA7-BEF6-ED9A4617325E}" type="pres">
      <dgm:prSet presAssocID="{F9305598-FDDD-4301-A278-AAF139FB40CA}" presName="negativeSpace" presStyleCnt="0"/>
      <dgm:spPr/>
    </dgm:pt>
    <dgm:pt modelId="{03B1DB49-047A-43FD-B5EE-E2166EB67E55}" type="pres">
      <dgm:prSet presAssocID="{F9305598-FDDD-4301-A278-AAF139FB40CA}" presName="childText" presStyleLbl="conFgAcc1" presStyleIdx="1" presStyleCnt="3">
        <dgm:presLayoutVars>
          <dgm:bulletEnabled val="1"/>
        </dgm:presLayoutVars>
      </dgm:prSet>
      <dgm:spPr/>
    </dgm:pt>
    <dgm:pt modelId="{528B17E2-8A6F-4C43-9480-6F7566B16C5A}" type="pres">
      <dgm:prSet presAssocID="{18E852BD-F423-4562-B48A-FAFBA1BF8B65}" presName="spaceBetweenRectangles" presStyleCnt="0"/>
      <dgm:spPr/>
    </dgm:pt>
    <dgm:pt modelId="{181710C3-3A0C-4823-BB21-513DF4CB048C}" type="pres">
      <dgm:prSet presAssocID="{1A7B9EEC-773D-4B80-8969-FDB2B70D8382}" presName="parentLin" presStyleCnt="0"/>
      <dgm:spPr/>
    </dgm:pt>
    <dgm:pt modelId="{CD5BA60C-5A5D-417A-B0D5-E7792C4BA9DB}" type="pres">
      <dgm:prSet presAssocID="{1A7B9EEC-773D-4B80-8969-FDB2B70D838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4C05CEF-445C-4C3C-878D-CB8850AC96DD}" type="pres">
      <dgm:prSet presAssocID="{1A7B9EEC-773D-4B80-8969-FDB2B70D838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F449D-2552-4933-949F-F67180F6DF75}" type="pres">
      <dgm:prSet presAssocID="{1A7B9EEC-773D-4B80-8969-FDB2B70D8382}" presName="negativeSpace" presStyleCnt="0"/>
      <dgm:spPr/>
    </dgm:pt>
    <dgm:pt modelId="{22EB3499-FBC7-4DD3-9214-8C3823725AC9}" type="pres">
      <dgm:prSet presAssocID="{1A7B9EEC-773D-4B80-8969-FDB2B70D838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3B09D07-1CBF-4ABC-81A6-6898629BEBEA}" type="presOf" srcId="{F9305598-FDDD-4301-A278-AAF139FB40CA}" destId="{1B7D8A17-2B18-4208-9A9D-9CD76D541129}" srcOrd="1" destOrd="0" presId="urn:microsoft.com/office/officeart/2005/8/layout/list1"/>
    <dgm:cxn modelId="{A7BC757B-4A95-4537-9E1C-C2FC8C6D0AF9}" type="presOf" srcId="{F9305598-FDDD-4301-A278-AAF139FB40CA}" destId="{37996AAF-AB3C-48F6-8CD4-3662A230CA9B}" srcOrd="0" destOrd="0" presId="urn:microsoft.com/office/officeart/2005/8/layout/list1"/>
    <dgm:cxn modelId="{DDDF8B37-3CEB-4BD5-90A7-EBC1AADDF6B7}" type="presOf" srcId="{0D1CDBDB-4003-49A7-A447-3F6752DFEC2F}" destId="{B7FC5C52-0976-463B-8AEA-866C1746BAEB}" srcOrd="0" destOrd="0" presId="urn:microsoft.com/office/officeart/2005/8/layout/list1"/>
    <dgm:cxn modelId="{932B3135-2D36-4829-B3AB-DF74737BF4F1}" srcId="{0D1CDBDB-4003-49A7-A447-3F6752DFEC2F}" destId="{F9305598-FDDD-4301-A278-AAF139FB40CA}" srcOrd="1" destOrd="0" parTransId="{48C59566-8CF8-4120-BA43-738468F203C3}" sibTransId="{18E852BD-F423-4562-B48A-FAFBA1BF8B65}"/>
    <dgm:cxn modelId="{F5D8823E-60F2-4BFB-B8CB-9427F6EF280A}" type="presOf" srcId="{4184930A-1F5F-4942-8B05-E08F96CFE0E8}" destId="{1C3229D0-0DE6-4999-8993-CAB3450C5EFD}" srcOrd="0" destOrd="0" presId="urn:microsoft.com/office/officeart/2005/8/layout/list1"/>
    <dgm:cxn modelId="{0A8C997D-6FE0-44D2-B2D0-0522C351C22E}" type="presOf" srcId="{1A7B9EEC-773D-4B80-8969-FDB2B70D8382}" destId="{E4C05CEF-445C-4C3C-878D-CB8850AC96DD}" srcOrd="1" destOrd="0" presId="urn:microsoft.com/office/officeart/2005/8/layout/list1"/>
    <dgm:cxn modelId="{1DE5CD27-DA77-4C31-80CB-52A31D353CDB}" srcId="{0D1CDBDB-4003-49A7-A447-3F6752DFEC2F}" destId="{4184930A-1F5F-4942-8B05-E08F96CFE0E8}" srcOrd="0" destOrd="0" parTransId="{28CB51BD-0CD0-47AD-B07D-E43EE53F4ECE}" sibTransId="{10FA0436-E259-47D3-9F01-72518B01DBD8}"/>
    <dgm:cxn modelId="{352BD655-AFBF-4D36-AE29-1443F8D64543}" srcId="{0D1CDBDB-4003-49A7-A447-3F6752DFEC2F}" destId="{1A7B9EEC-773D-4B80-8969-FDB2B70D8382}" srcOrd="2" destOrd="0" parTransId="{6CE3703A-A393-4F90-90D8-078480A17FBB}" sibTransId="{89183C8B-ABC7-4ED4-A14A-65B6096D51FB}"/>
    <dgm:cxn modelId="{5D33BFC0-4B1E-4348-8A74-C0B076E17C1C}" type="presOf" srcId="{1A7B9EEC-773D-4B80-8969-FDB2B70D8382}" destId="{CD5BA60C-5A5D-417A-B0D5-E7792C4BA9DB}" srcOrd="0" destOrd="0" presId="urn:microsoft.com/office/officeart/2005/8/layout/list1"/>
    <dgm:cxn modelId="{4765D6EB-0AC9-4AB3-A1EC-B140950BE1A3}" type="presOf" srcId="{4184930A-1F5F-4942-8B05-E08F96CFE0E8}" destId="{D5BA6893-2591-4965-8DF3-275149EDA242}" srcOrd="1" destOrd="0" presId="urn:microsoft.com/office/officeart/2005/8/layout/list1"/>
    <dgm:cxn modelId="{DCA7C7D1-B03B-4B08-90C5-C6A035FF06E3}" type="presParOf" srcId="{B7FC5C52-0976-463B-8AEA-866C1746BAEB}" destId="{87514349-A34B-41AE-9DAB-139A32DBA632}" srcOrd="0" destOrd="0" presId="urn:microsoft.com/office/officeart/2005/8/layout/list1"/>
    <dgm:cxn modelId="{BA58F7FA-D596-4686-BFA8-F72ABA87054B}" type="presParOf" srcId="{87514349-A34B-41AE-9DAB-139A32DBA632}" destId="{1C3229D0-0DE6-4999-8993-CAB3450C5EFD}" srcOrd="0" destOrd="0" presId="urn:microsoft.com/office/officeart/2005/8/layout/list1"/>
    <dgm:cxn modelId="{8EF6FFBB-20A5-460A-AD5D-5E72CFD85318}" type="presParOf" srcId="{87514349-A34B-41AE-9DAB-139A32DBA632}" destId="{D5BA6893-2591-4965-8DF3-275149EDA242}" srcOrd="1" destOrd="0" presId="urn:microsoft.com/office/officeart/2005/8/layout/list1"/>
    <dgm:cxn modelId="{65EF87FD-DFD3-4042-B126-1C819E04C5BE}" type="presParOf" srcId="{B7FC5C52-0976-463B-8AEA-866C1746BAEB}" destId="{25339BF0-DC6F-4E70-8EB2-BD10C1CF87AF}" srcOrd="1" destOrd="0" presId="urn:microsoft.com/office/officeart/2005/8/layout/list1"/>
    <dgm:cxn modelId="{2F1EEDD0-690C-4D79-9EAE-1CA0050CBA7C}" type="presParOf" srcId="{B7FC5C52-0976-463B-8AEA-866C1746BAEB}" destId="{F366325A-E879-4C87-B068-8EF67FE31194}" srcOrd="2" destOrd="0" presId="urn:microsoft.com/office/officeart/2005/8/layout/list1"/>
    <dgm:cxn modelId="{5BE8F4CC-2F18-4E69-B278-A55360CDAB09}" type="presParOf" srcId="{B7FC5C52-0976-463B-8AEA-866C1746BAEB}" destId="{24838F90-EDDC-4B65-887C-58EB0004C427}" srcOrd="3" destOrd="0" presId="urn:microsoft.com/office/officeart/2005/8/layout/list1"/>
    <dgm:cxn modelId="{2A0E5505-3A6E-47F4-981D-8B11D2737C3F}" type="presParOf" srcId="{B7FC5C52-0976-463B-8AEA-866C1746BAEB}" destId="{78D118D5-3055-437A-8399-17433CB3361F}" srcOrd="4" destOrd="0" presId="urn:microsoft.com/office/officeart/2005/8/layout/list1"/>
    <dgm:cxn modelId="{912F5DF6-B937-4A0E-AE85-9A8B54646AD5}" type="presParOf" srcId="{78D118D5-3055-437A-8399-17433CB3361F}" destId="{37996AAF-AB3C-48F6-8CD4-3662A230CA9B}" srcOrd="0" destOrd="0" presId="urn:microsoft.com/office/officeart/2005/8/layout/list1"/>
    <dgm:cxn modelId="{3B53FCFC-A149-435D-9F66-440AB67949BF}" type="presParOf" srcId="{78D118D5-3055-437A-8399-17433CB3361F}" destId="{1B7D8A17-2B18-4208-9A9D-9CD76D541129}" srcOrd="1" destOrd="0" presId="urn:microsoft.com/office/officeart/2005/8/layout/list1"/>
    <dgm:cxn modelId="{32B694FC-A453-4A61-8234-E47E4626E334}" type="presParOf" srcId="{B7FC5C52-0976-463B-8AEA-866C1746BAEB}" destId="{E3C6F4DD-097B-4DA7-BEF6-ED9A4617325E}" srcOrd="5" destOrd="0" presId="urn:microsoft.com/office/officeart/2005/8/layout/list1"/>
    <dgm:cxn modelId="{04DB3432-C2E1-49EB-985F-22FF8EC22E83}" type="presParOf" srcId="{B7FC5C52-0976-463B-8AEA-866C1746BAEB}" destId="{03B1DB49-047A-43FD-B5EE-E2166EB67E55}" srcOrd="6" destOrd="0" presId="urn:microsoft.com/office/officeart/2005/8/layout/list1"/>
    <dgm:cxn modelId="{56964A12-2A5F-44EE-88D2-33BE1C792A13}" type="presParOf" srcId="{B7FC5C52-0976-463B-8AEA-866C1746BAEB}" destId="{528B17E2-8A6F-4C43-9480-6F7566B16C5A}" srcOrd="7" destOrd="0" presId="urn:microsoft.com/office/officeart/2005/8/layout/list1"/>
    <dgm:cxn modelId="{645D6817-A947-4495-AAD0-5AABBFA012FD}" type="presParOf" srcId="{B7FC5C52-0976-463B-8AEA-866C1746BAEB}" destId="{181710C3-3A0C-4823-BB21-513DF4CB048C}" srcOrd="8" destOrd="0" presId="urn:microsoft.com/office/officeart/2005/8/layout/list1"/>
    <dgm:cxn modelId="{43BBCF0C-DCFE-4094-915D-3EA461CF4FC1}" type="presParOf" srcId="{181710C3-3A0C-4823-BB21-513DF4CB048C}" destId="{CD5BA60C-5A5D-417A-B0D5-E7792C4BA9DB}" srcOrd="0" destOrd="0" presId="urn:microsoft.com/office/officeart/2005/8/layout/list1"/>
    <dgm:cxn modelId="{D33426F6-7A04-4CC1-84CB-7FAEEF09E48D}" type="presParOf" srcId="{181710C3-3A0C-4823-BB21-513DF4CB048C}" destId="{E4C05CEF-445C-4C3C-878D-CB8850AC96DD}" srcOrd="1" destOrd="0" presId="urn:microsoft.com/office/officeart/2005/8/layout/list1"/>
    <dgm:cxn modelId="{E659FFF3-DB9A-4398-9F89-C5D8AAA6ED8A}" type="presParOf" srcId="{B7FC5C52-0976-463B-8AEA-866C1746BAEB}" destId="{E56F449D-2552-4933-949F-F67180F6DF75}" srcOrd="9" destOrd="0" presId="urn:microsoft.com/office/officeart/2005/8/layout/list1"/>
    <dgm:cxn modelId="{426FF1A7-9F84-4D64-9C73-07CB888BE11D}" type="presParOf" srcId="{B7FC5C52-0976-463B-8AEA-866C1746BAEB}" destId="{22EB3499-FBC7-4DD3-9214-8C3823725A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0C0E95-B632-4565-9A89-F17709EFA278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E18C9F-5090-4789-86FB-4028D4F140C7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длительности</a:t>
          </a:r>
          <a:endParaRPr lang="ru-RU" sz="3100" kern="1200" dirty="0"/>
        </a:p>
      </dsp:txBody>
      <dsp:txXfrm>
        <a:off x="304800" y="6459"/>
        <a:ext cx="4267200" cy="915120"/>
      </dsp:txXfrm>
    </dsp:sp>
    <dsp:sp modelId="{18FA5ED9-B1B5-488B-AEAE-94194C9A04B1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C70AA-7A8A-42A3-9291-183AC9CD0E68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непрерывности</a:t>
          </a:r>
          <a:endParaRPr lang="ru-RU" sz="3100" kern="1200" dirty="0"/>
        </a:p>
      </dsp:txBody>
      <dsp:txXfrm>
        <a:off x="304800" y="1412619"/>
        <a:ext cx="4267200" cy="915120"/>
      </dsp:txXfrm>
    </dsp:sp>
    <dsp:sp modelId="{1228FA9A-6350-48AC-AEA9-2EFFE773B3A0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CAD24-DE9D-4876-AE4D-077B5576385A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последовательности</a:t>
          </a:r>
          <a:endParaRPr lang="ru-RU" sz="3100" kern="1200" dirty="0"/>
        </a:p>
      </dsp:txBody>
      <dsp:txXfrm>
        <a:off x="304800" y="2818780"/>
        <a:ext cx="4267200" cy="9151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A48BC4-85CC-4AFF-8B8B-6F5A6295ECC9}">
      <dsp:nvSpPr>
        <dsp:cNvPr id="0" name=""/>
        <dsp:cNvSpPr/>
      </dsp:nvSpPr>
      <dsp:spPr>
        <a:xfrm>
          <a:off x="1087566" y="693209"/>
          <a:ext cx="2844354" cy="1449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диагностическая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87566" y="693209"/>
        <a:ext cx="2844354" cy="1449020"/>
      </dsp:txXfrm>
    </dsp:sp>
    <dsp:sp modelId="{09F3D9A1-0F5A-4FA7-A417-F195D61F7BAB}">
      <dsp:nvSpPr>
        <dsp:cNvPr id="0" name=""/>
        <dsp:cNvSpPr/>
      </dsp:nvSpPr>
      <dsp:spPr>
        <a:xfrm>
          <a:off x="4146593" y="714814"/>
          <a:ext cx="2968608" cy="1449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информационная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46593" y="714814"/>
        <a:ext cx="2968608" cy="1449020"/>
      </dsp:txXfrm>
    </dsp:sp>
    <dsp:sp modelId="{DFDC326C-50D6-4097-A6CB-21D5AD5C1DC6}">
      <dsp:nvSpPr>
        <dsp:cNvPr id="0" name=""/>
        <dsp:cNvSpPr/>
      </dsp:nvSpPr>
      <dsp:spPr>
        <a:xfrm>
          <a:off x="1960" y="2383733"/>
          <a:ext cx="2415033" cy="1449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обучающая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60" y="2383733"/>
        <a:ext cx="2415033" cy="1449020"/>
      </dsp:txXfrm>
    </dsp:sp>
    <dsp:sp modelId="{E4C64CF7-897A-43BD-86D7-D473A605DEC5}">
      <dsp:nvSpPr>
        <dsp:cNvPr id="0" name=""/>
        <dsp:cNvSpPr/>
      </dsp:nvSpPr>
      <dsp:spPr>
        <a:xfrm>
          <a:off x="2658498" y="2383733"/>
          <a:ext cx="2829284" cy="1449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консультативная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58498" y="2383733"/>
        <a:ext cx="2829284" cy="1449020"/>
      </dsp:txXfrm>
    </dsp:sp>
    <dsp:sp modelId="{C727AB14-5145-4A2B-9596-EF524CB47ED7}">
      <dsp:nvSpPr>
        <dsp:cNvPr id="0" name=""/>
        <dsp:cNvSpPr/>
      </dsp:nvSpPr>
      <dsp:spPr>
        <a:xfrm>
          <a:off x="5729286" y="2383733"/>
          <a:ext cx="2498352" cy="1449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коррекционная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29286" y="2383733"/>
        <a:ext cx="2498352" cy="14490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8CBF17-C64E-4BF4-9655-A7E1B7681DE1}">
      <dsp:nvSpPr>
        <dsp:cNvPr id="0" name=""/>
        <dsp:cNvSpPr/>
      </dsp:nvSpPr>
      <dsp:spPr>
        <a:xfrm>
          <a:off x="0" y="543261"/>
          <a:ext cx="835824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082BF-12E1-4FCD-BD77-41F214C701DB}">
      <dsp:nvSpPr>
        <dsp:cNvPr id="0" name=""/>
        <dsp:cNvSpPr/>
      </dsp:nvSpPr>
      <dsp:spPr>
        <a:xfrm>
          <a:off x="214313" y="0"/>
          <a:ext cx="7939439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45" tIns="0" rIns="22114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1. Выбор критериев качества системы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2. Моделирование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313" y="0"/>
        <a:ext cx="7939439" cy="1003680"/>
      </dsp:txXfrm>
    </dsp:sp>
    <dsp:sp modelId="{9C60394E-D705-4D84-B3E0-88503E5412B6}">
      <dsp:nvSpPr>
        <dsp:cNvPr id="0" name=""/>
        <dsp:cNvSpPr/>
      </dsp:nvSpPr>
      <dsp:spPr>
        <a:xfrm>
          <a:off x="0" y="2085501"/>
          <a:ext cx="835824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C9E70-93BF-43C1-831B-524360D1D3A1}">
      <dsp:nvSpPr>
        <dsp:cNvPr id="0" name=""/>
        <dsp:cNvSpPr/>
      </dsp:nvSpPr>
      <dsp:spPr>
        <a:xfrm>
          <a:off x="214316" y="1571637"/>
          <a:ext cx="7932983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45" tIns="0" rIns="22114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3. Планирование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4.Технологический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316" y="1571637"/>
        <a:ext cx="7932983" cy="1003680"/>
      </dsp:txXfrm>
    </dsp:sp>
    <dsp:sp modelId="{1D71FEA6-DF5B-479F-B5DB-648B4366806F}">
      <dsp:nvSpPr>
        <dsp:cNvPr id="0" name=""/>
        <dsp:cNvSpPr/>
      </dsp:nvSpPr>
      <dsp:spPr>
        <a:xfrm>
          <a:off x="0" y="3627741"/>
          <a:ext cx="835824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95602D-114E-4B60-9D20-7A7C672C4C0F}">
      <dsp:nvSpPr>
        <dsp:cNvPr id="0" name=""/>
        <dsp:cNvSpPr/>
      </dsp:nvSpPr>
      <dsp:spPr>
        <a:xfrm>
          <a:off x="214313" y="3143275"/>
          <a:ext cx="7940219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45" tIns="0" rIns="22114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5. Практический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6.Рефлексия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313" y="3143275"/>
        <a:ext cx="7940219" cy="10036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FEDA4E-BD01-4EAF-AC69-7ED362B3C678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91343"/>
        <a:ext cx="2571749" cy="1543050"/>
      </dsp:txXfrm>
    </dsp:sp>
    <dsp:sp modelId="{8B4DDF8D-D52D-4803-AF2C-DA243BB9C12B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Кадровые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28925" y="591343"/>
        <a:ext cx="2571749" cy="1543050"/>
      </dsp:txXfrm>
    </dsp:sp>
    <dsp:sp modelId="{E7112A75-B9B6-4C04-A780-799D95F6A11D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Информационные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57849" y="591343"/>
        <a:ext cx="2571749" cy="1543050"/>
      </dsp:txXfrm>
    </dsp:sp>
    <dsp:sp modelId="{44D8A578-2D62-4A6D-B870-8696F5C9A07A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Организационные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14462" y="2391569"/>
        <a:ext cx="2571749" cy="1543050"/>
      </dsp:txXfrm>
    </dsp:sp>
    <dsp:sp modelId="{0B52A640-A12F-4B5F-A186-850BB7E20377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Научно-методические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43387" y="2391569"/>
        <a:ext cx="2571749" cy="15430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66325A-E879-4C87-B068-8EF67FE31194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A6893-2591-4965-8DF3-275149EDA242}">
      <dsp:nvSpPr>
        <dsp:cNvPr id="0" name=""/>
        <dsp:cNvSpPr/>
      </dsp:nvSpPr>
      <dsp:spPr>
        <a:xfrm>
          <a:off x="391790" y="41421"/>
          <a:ext cx="783579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Модель научно-методического сопровождения исследовательской деятельности учителя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1790" y="41421"/>
        <a:ext cx="7835792" cy="1003680"/>
      </dsp:txXfrm>
    </dsp:sp>
    <dsp:sp modelId="{03B1DB49-047A-43FD-B5EE-E2166EB67E55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D8A17-2B18-4208-9A9D-9CD76D541129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Стратегическая программа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1480" y="1583661"/>
        <a:ext cx="5760720" cy="1003680"/>
      </dsp:txXfrm>
    </dsp:sp>
    <dsp:sp modelId="{22EB3499-FBC7-4DD3-9214-8C3823725AC9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05CEF-445C-4C3C-878D-CB8850AC96DD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Тактический план реализации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1480" y="3125901"/>
        <a:ext cx="5760720" cy="100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82C27-EF79-473E-AAAA-8599221BB225}" type="datetimeFigureOut">
              <a:rPr lang="ru-RU" smtClean="0"/>
              <a:pPr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F0843-CFDC-4303-B5C0-D434A5D8F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24288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Научно-методическое сопровождение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исследовательской деятельности учителя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3504" y="4643446"/>
            <a:ext cx="3071834" cy="14287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Живченко Л.А.,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Макеевского УМЦ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714356"/>
            <a:ext cx="6858048" cy="4418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Научно-методическое сопровождение исследовательской деятельности учителя – это комплекс взаимосвязанных целенаправленных действий, направленных на оказание всесторонней помощи учителю в организации и проведении педагогических исследований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Научно-методическое сопровождение предполагает акцент на: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научно-методического сопровождения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научно-методического сопровождения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571612"/>
          <a:ext cx="835824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Критерии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результативности научно-методического сопровождения.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показателей уровня подготовки педагогов к исследовательской деятельности;</a:t>
            </a:r>
          </a:p>
          <a:p>
            <a:pPr algn="just">
              <a:lnSpc>
                <a:spcPct val="20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профессиональных затруднений при проведении педагогических исследований.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 моделирования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Модель представляет собой образец будущей системы.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Разработанные модели должны удовлетворять следующим требованиям: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быть доступными в понимании, наглядными;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Обеспечивать достижение целей проекта в соответствии с выбранными критериями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Технологический этап.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Ресурсы для реализации модели.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 фазы проектирования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Практический этап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-диагностика и анализ уровня профессиональной компетентности;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-разработка и реализация индивидуального маршрута сопровождения;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-оценка и анализ полученных результатов.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67194"/>
            <a:ext cx="4786346" cy="672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akyyg4Ch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02721"/>
            <a:ext cx="8429684" cy="6433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177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Научно-методическое сопровождение исследовательской деятельности учителя  </vt:lpstr>
      <vt:lpstr>Слайд 2</vt:lpstr>
      <vt:lpstr>Научно-методическое сопровождение предполагает акцент на:  </vt:lpstr>
      <vt:lpstr>Функции научно-методического сопровождения</vt:lpstr>
      <vt:lpstr>Этапы научно-методического сопровождения</vt:lpstr>
      <vt:lpstr>Критерии результативности научно-методического сопровождения. </vt:lpstr>
      <vt:lpstr>Этап моделирования</vt:lpstr>
      <vt:lpstr>Технологический этап.  Ресурсы для реализации модели.</vt:lpstr>
      <vt:lpstr>Результат фазы проектирования</vt:lpstr>
      <vt:lpstr>Практический этап </vt:lpstr>
      <vt:lpstr>Слайд 11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Методическое сопровождение </dc:title>
  <dc:creator>Admin</dc:creator>
  <cp:lastModifiedBy>Admin</cp:lastModifiedBy>
  <cp:revision>33</cp:revision>
  <dcterms:created xsi:type="dcterms:W3CDTF">2014-10-21T08:27:02Z</dcterms:created>
  <dcterms:modified xsi:type="dcterms:W3CDTF">2014-10-29T08:45:59Z</dcterms:modified>
</cp:coreProperties>
</file>