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71" r:id="rId6"/>
    <p:sldId id="267" r:id="rId7"/>
    <p:sldId id="281" r:id="rId8"/>
    <p:sldId id="282" r:id="rId9"/>
    <p:sldId id="268" r:id="rId10"/>
    <p:sldId id="269" r:id="rId11"/>
    <p:sldId id="284" r:id="rId12"/>
    <p:sldId id="278" r:id="rId13"/>
    <p:sldId id="283" r:id="rId14"/>
    <p:sldId id="274" r:id="rId15"/>
    <p:sldId id="275" r:id="rId16"/>
    <p:sldId id="276" r:id="rId17"/>
    <p:sldId id="277" r:id="rId18"/>
    <p:sldId id="279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3B34A-67EA-4AD7-84BD-FA1272734F1B}" type="datetimeFigureOut">
              <a:rPr lang="ru-RU" smtClean="0"/>
              <a:pPr/>
              <a:t>13.10.2014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A272C-30FA-4E5B-B55A-253413963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Лермонтов в печать!!!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чёрное мор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3312368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Кубанские маршруты Лермонтова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149080"/>
            <a:ext cx="6048672" cy="2088232"/>
          </a:xfrm>
        </p:spPr>
        <p:txBody>
          <a:bodyPr>
            <a:normAutofit fontScale="92500"/>
          </a:bodyPr>
          <a:lstStyle/>
          <a:p>
            <a:pPr algn="l"/>
            <a:r>
              <a:rPr lang="ru-RU" sz="2400" b="1" dirty="0">
                <a:solidFill>
                  <a:srgbClr val="002060"/>
                </a:solidFill>
              </a:rPr>
              <a:t>Дубовый листок оторвался от ветки родимой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И в степь укатился, жестокою бурей гонимый;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Засох и увял он от холода, зноя и горя 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И вот, наконец, докатился до Черного моря.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                                                       </a:t>
            </a:r>
            <a:r>
              <a:rPr lang="ru-RU" sz="2400" b="1" i="1" dirty="0" smtClean="0">
                <a:solidFill>
                  <a:srgbClr val="002060"/>
                </a:solidFill>
              </a:rPr>
              <a:t>М.Ю.Лермонтов</a:t>
            </a:r>
            <a:endParaRPr lang="ru-RU" sz="2400" b="1" dirty="0">
              <a:solidFill>
                <a:srgbClr val="002060"/>
              </a:solidFill>
            </a:endParaRPr>
          </a:p>
          <a:p>
            <a:endParaRPr lang="ru-RU" sz="1400" dirty="0"/>
          </a:p>
        </p:txBody>
      </p:sp>
      <p:pic>
        <p:nvPicPr>
          <p:cNvPr id="5" name="Рисунок 4" descr="lermont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077072"/>
            <a:ext cx="1905000" cy="223837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mid_71989_63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131840" y="260648"/>
            <a:ext cx="5400600" cy="187220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Михаил Юрьевич Лермонтов родился 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15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октября 1814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Москве.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Лермонтов-1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4440" b="4440"/>
          <a:stretch>
            <a:fillRect/>
          </a:stretch>
        </p:blipFill>
        <p:spPr>
          <a:xfrm>
            <a:off x="251520" y="260648"/>
            <a:ext cx="2563812" cy="29591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451230_groza_molniya_derevya_1920x1200_(www.GdeFon.ru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0" y="332656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	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74d0e126488ad645f66358990813b6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3933056"/>
            <a:ext cx="4968552" cy="278474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260648"/>
            <a:ext cx="46440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 	15 июля в 1841 году у подножия горы Машук, что рядом с Пятигорском, поэт по ничтожному поводу будет убит во время дуэли.        Ему было 26 лет…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01208"/>
            <a:ext cx="9036496" cy="155679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Бабушка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Елизавета Алексеевна Арсеньева.   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Родовое поместье Лермонтовых в Тарханах.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Арсеньева Е. А. бабушка М.Ю. Лермонтов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83968" cy="5301208"/>
          </a:xfrm>
          <a:prstGeom prst="rect">
            <a:avLst/>
          </a:prstGeom>
        </p:spPr>
      </p:pic>
      <p:pic>
        <p:nvPicPr>
          <p:cNvPr id="4" name="Рисунок 3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0"/>
            <a:ext cx="4860032" cy="530120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(37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lermontov_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88640"/>
            <a:ext cx="2039888" cy="223224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5058703_1244834298_LermontovAutoportrait_18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95936" y="404664"/>
            <a:ext cx="4752528" cy="59766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Корнет Лейб-гвардии Гусарского полка Михаил Лермонтов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22d9dce-430a-1ed6-430a-1ed98c48c98d.photo.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khata_lermontova_v_tamani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_8e899_917a7aee_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692696"/>
            <a:ext cx="4968552" cy="4968552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Степь, синея, расстилалась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Близ Азовских берегов;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Запад гас, а ночь спускалась: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Вихрь скользил между холмов.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Серый сокол тихо сел: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к нему с ответным криком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Брат стрелою прилетел.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М.Ю. Лермонтов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4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60648"/>
            <a:ext cx="1943100" cy="226695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1404070171j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АНАПА</a:t>
            </a:r>
            <a:b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Крепостные ворота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4d0e126488ad645f66358990813b6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7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512" y="5733256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 1976 году в Тамани гостеприимно распахнул свои двери Дом-музей М.Ю.Лермонтова</a:t>
            </a:r>
            <a:r>
              <a:rPr lang="ru-RU" sz="2400" dirty="0" smtClean="0">
                <a:solidFill>
                  <a:srgbClr val="92D050"/>
                </a:solidFill>
              </a:rPr>
              <a:t>.</a:t>
            </a:r>
            <a:endParaRPr lang="ru-RU" sz="2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0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in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221825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“Я взошел в хату: две лавки и стол; да огромный сундук возле печи составляли всю ее мебель. На стене ни одного образа - дурной знак! В разбитое стекло врывался морской ветер. Я вытащил из чемодана восковой огарок и, засветив его, стал раскладывать вещи, поставил в угол шашку и ружье, пистолеты положил на стол, разостлал бурку на лавке…”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img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564904"/>
            <a:ext cx="8280920" cy="345638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60648"/>
            <a:ext cx="3008313" cy="586551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Тамань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Тамань, осенняя Тамань,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обилье туч стального цвета,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все ж сбирающая дань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Восторгов пламенных поэтов.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Спустившись по крутой тропе,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Здесь Лермонтов стоял у моря,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Внимая собственной судьбе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мятежном рокоте прибоя.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Здесь граф Суворов укреплял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России южные границы,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Своей рукою начертал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Фанагорийские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страницы.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Осенняя Тамань!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Оплот российского солдата,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Ты поприветливее стань,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Прими в объятия собрата.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Я, как и ты, стою за Русь,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Певец надежды в жизни трудной.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 доля выпадет, прольюсь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Дождем на каменные груди…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(Е.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Логвиненко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P13106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88520" y="273050"/>
            <a:ext cx="3884810" cy="585311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Муниципальное казённое учреждение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«Канеловская  поселенческая библиотека»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2014 г.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052737"/>
            <a:ext cx="7772400" cy="2232247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Спасибо за внимание!</a:t>
            </a:r>
            <a:endParaRPr lang="ru-RU" sz="4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64</Words>
  <Application>Microsoft Office PowerPoint</Application>
  <PresentationFormat>Экран (4:3)</PresentationFormat>
  <Paragraphs>17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Кубанские маршруты Лермонтова</vt:lpstr>
      <vt:lpstr>Слайд 3</vt:lpstr>
      <vt:lpstr>Слайд 4</vt:lpstr>
      <vt:lpstr>Бабушка Елизавета Алексеевна Арсеньева.     Родовое поместье Лермонтовых в Тарханах.</vt:lpstr>
      <vt:lpstr>Слайд 6</vt:lpstr>
      <vt:lpstr>Слайд 7</vt:lpstr>
      <vt:lpstr>Слайд 8</vt:lpstr>
      <vt:lpstr>Слайд 9</vt:lpstr>
      <vt:lpstr>Слайд 10</vt:lpstr>
      <vt:lpstr>Степь, синея, расстилалась Близ Азовских берегов; Запад гас, а ночь спускалась: Вихрь скользил между холмов. Серый сокол тихо сел: И к нему с ответным криком Брат стрелою прилетел.                                                          М.Ю. Лермонтов</vt:lpstr>
      <vt:lpstr>АНАПА Крепостные ворота</vt:lpstr>
      <vt:lpstr>Слайд 13</vt:lpstr>
      <vt:lpstr>Слайд 14</vt:lpstr>
      <vt:lpstr>Слайд 15</vt:lpstr>
      <vt:lpstr>Слайд 16</vt:lpstr>
      <vt:lpstr> “Я взошел в хату: две лавки и стол; да огромный сундук возле печи составляли всю ее мебель. На стене ни одного образа - дурной знак! В разбитое стекло врывался морской ветер. Я вытащил из чемодана восковой огарок и, засветив его, стал раскладывать вещи, поставил в угол шашку и ружье, пистолеты положил на стол, разостлал бурку на лавке…” </vt:lpstr>
      <vt:lpstr>Слайд 18</vt:lpstr>
      <vt:lpstr>Муниципальное казённое учреждение  «Канеловская  поселенческая библиотека» 2014 г.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Кубанские маршруты Лермонтова</dc:title>
  <dc:creator>Библиотека</dc:creator>
  <cp:lastModifiedBy>Библиотека</cp:lastModifiedBy>
  <cp:revision>46</cp:revision>
  <dcterms:created xsi:type="dcterms:W3CDTF">2014-10-01T12:15:20Z</dcterms:created>
  <dcterms:modified xsi:type="dcterms:W3CDTF">2014-10-13T12:05:27Z</dcterms:modified>
</cp:coreProperties>
</file>