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6" r:id="rId9"/>
    <p:sldId id="264" r:id="rId10"/>
    <p:sldId id="268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DAC5721-4963-4865-850F-D88C715A6D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4591C5-D018-4927-B958-B2EDDC3F415E}" type="slidenum">
              <a:rPr lang="ru-RU" smtClean="0">
                <a:latin typeface="Arial" pitchFamily="34" charset="0"/>
              </a:rPr>
              <a:pPr/>
              <a:t>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E943B4-3CEB-4271-9785-F5D989A4F647}" type="slidenum">
              <a:rPr lang="ru-RU" smtClean="0">
                <a:latin typeface="Arial" pitchFamily="34" charset="0"/>
              </a:rPr>
              <a:pPr/>
              <a:t>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C9D81-C30C-4763-A845-62349BFDAF39}" type="slidenum">
              <a:rPr lang="ru-RU" smtClean="0">
                <a:latin typeface="Arial" pitchFamily="34" charset="0"/>
              </a:rPr>
              <a:pPr/>
              <a:t>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820DDD-30C1-447D-BA37-D9760B097EE5}" type="slidenum">
              <a:rPr lang="ru-RU" smtClean="0">
                <a:latin typeface="Arial" pitchFamily="34" charset="0"/>
              </a:rPr>
              <a:pPr/>
              <a:t>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43094A-B179-4282-BCFF-243E60E34C7E}" type="slidenum">
              <a:rPr lang="ru-RU" smtClean="0">
                <a:latin typeface="Arial" pitchFamily="34" charset="0"/>
              </a:rPr>
              <a:pPr/>
              <a:t>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34FDEF-61B2-4E51-A81D-5456FEC4CDD5}" type="slidenum">
              <a:rPr lang="ru-RU" smtClean="0">
                <a:latin typeface="Arial" pitchFamily="34" charset="0"/>
              </a:rPr>
              <a:pPr/>
              <a:t>6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A96A98-5F93-4E93-A46D-A7A20D922D0C}" type="slidenum">
              <a:rPr lang="ru-RU" smtClean="0">
                <a:latin typeface="Arial" pitchFamily="34" charset="0"/>
              </a:rPr>
              <a:pPr/>
              <a:t>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360CFE-83E3-49F7-8704-9E96E7674D84}" type="slidenum">
              <a:rPr lang="ru-RU" smtClean="0">
                <a:latin typeface="Arial" pitchFamily="34" charset="0"/>
              </a:rPr>
              <a:pPr/>
              <a:t>8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61AF26-C937-42DD-95A9-8A7464BB82ED}" type="slidenum">
              <a:rPr lang="ru-RU" smtClean="0">
                <a:latin typeface="Arial" pitchFamily="34" charset="0"/>
              </a:rPr>
              <a:pPr/>
              <a:t>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9A4366-C851-4E81-8A72-964538614C9D}" type="slidenum">
              <a:rPr lang="ru-RU" smtClean="0">
                <a:latin typeface="Arial" pitchFamily="34" charset="0"/>
              </a:rPr>
              <a:pPr/>
              <a:t>10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2B2939-35E4-44B6-9B1F-D13D7F35F428}" type="slidenum">
              <a:rPr lang="ru-RU" smtClean="0">
                <a:latin typeface="Arial" pitchFamily="34" charset="0"/>
              </a:rPr>
              <a:pPr/>
              <a:t>11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81A918-1CC0-4E4F-9FF3-BDBFF937AA50}" type="slidenum">
              <a:rPr lang="ru-RU" smtClean="0">
                <a:latin typeface="Arial" pitchFamily="34" charset="0"/>
              </a:rPr>
              <a:pPr/>
              <a:t>12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FD2326-15F9-4104-94F3-47407F5D45B2}" type="slidenum">
              <a:rPr lang="ru-RU" smtClean="0">
                <a:latin typeface="Arial" pitchFamily="34" charset="0"/>
              </a:rPr>
              <a:pPr/>
              <a:t>13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9067C-F15C-4458-BCE5-74E9D19C16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3FECD-F715-45AC-B783-ACDE980826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3A4F7-E98B-441D-AE9C-38B0AEFD7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9B9F9-1E08-41AB-89CF-F399D208C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5CD6D-9FAC-44AC-A655-51BDBE13A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708DB-F835-4B98-8BEC-03A2E61024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AEF0D-721B-4BB2-99CC-A369F2CE37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A8D7F-1BB5-4288-8040-F80B7C1F12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1C00A-3B88-4162-99D1-16537D6C6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6511C-59C9-416B-AC97-8F84866078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91535-76F9-4B71-9910-19A8D96D0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12B9121C-9496-43A7-B617-FC40553EAC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rlu.ru/r/5734/http%3A%2F%2Fblueunicorngames.esy.es%2F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://rlu.ru/r/5734/http%3A%2F%2Fblueunicorngames.esy.es%2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://rlu.ru/r/5734/http%3A%2F%2Fblueunicorngames.esy.es%2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hyperlink" Target="http://rlu.ru/r/5734/http%3A%2F%2Fblueunicorngames.esy.es%2F" TargetMode="Externa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hyperlink" Target="http://rlu.ru/r/5734/http%3A%2F%2Fblueunicorngames.esy.es%2F" TargetMode="Externa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hyperlink" Target="http://rlu.ru/r/5734/http%3A%2F%2Fblueunicorngames.esy.es%2F" TargetMode="Externa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rlu.ru/r/5734/http%3A%2F%2Fblueunicorngames.esy.es%2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rlu.ru/r/5734/http%3A%2F%2Fblueunicorngames.esy.es%2F" TargetMode="Externa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rlu.ru/r/5734/http%3A%2F%2Fblueunicorngames.esy.es%2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rlu.ru/r/5734/http%3A%2F%2Fblueunicorngames.esy.es%2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rlu.ru/r/5734/http%3A%2F%2Fblueunicorngames.esy.es%2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rlu.ru/r/5734/http%3A%2F%2Fblueunicorngames.esy.es%2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rlu.ru/r/5734/http%3A%2F%2Fblueunicorngames.esy.es%2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7" descr="0_72a79_42ddc7d6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057400"/>
            <a:ext cx="225583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04800"/>
            <a:ext cx="7772400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Трафальгарское сражение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5105400"/>
            <a:ext cx="6400800" cy="17526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spcBef>
                <a:spcPts val="1800"/>
              </a:spcBef>
              <a:defRPr/>
            </a:pPr>
            <a:r>
              <a:rPr lang="ru-RU" dirty="0" smtClean="0">
                <a:latin typeface="Arial" charset="0"/>
              </a:rPr>
              <a:t>Автор </a:t>
            </a:r>
            <a:r>
              <a:rPr lang="ru-RU" dirty="0" err="1" smtClean="0">
                <a:latin typeface="Arial" charset="0"/>
              </a:rPr>
              <a:t>Skyfury</a:t>
            </a:r>
            <a:r>
              <a:rPr lang="en-US" dirty="0" smtClean="0">
                <a:latin typeface="Arial" charset="0"/>
              </a:rPr>
              <a:t> Sparkle</a:t>
            </a:r>
            <a:endParaRPr lang="ru-RU" sz="2800" dirty="0" smtClean="0">
              <a:solidFill>
                <a:srgbClr val="404040"/>
              </a:solidFill>
              <a:latin typeface="Arial" charset="0"/>
            </a:endParaRPr>
          </a:p>
        </p:txBody>
      </p:sp>
      <p:pic>
        <p:nvPicPr>
          <p:cNvPr id="3077" name="Picture 13" descr="parusnik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2381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Z:\Pony Race\Безымянный-1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Мыс Трафальгар</a:t>
            </a:r>
          </a:p>
        </p:txBody>
      </p:sp>
      <p:pic>
        <p:nvPicPr>
          <p:cNvPr id="4099" name="Picture 6" descr="ANd9GcQa3mKeVSOF6UQF5CrSOtpma1Bst0LyDAfIsWy-ScIcURa7mG5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81200"/>
            <a:ext cx="77724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Z:\Pony Race\Безымянный-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Пьер-шарль Де Вильнев </a:t>
            </a:r>
          </a:p>
        </p:txBody>
      </p:sp>
      <p:pic>
        <p:nvPicPr>
          <p:cNvPr id="5123" name="Picture 8" descr="ANd9GcTCbp9tOvIRzqMmy7nDASa0n6gq8t3CZHiRnwC2_e44H8uoyAj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24000"/>
            <a:ext cx="415448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Z:\Pony Race\Безымянный-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/>
              <a:t>Федерико Гравин</a:t>
            </a:r>
            <a:r>
              <a:rPr lang="ru-RU" smtClean="0"/>
              <a:t> </a:t>
            </a:r>
          </a:p>
        </p:txBody>
      </p:sp>
      <p:pic>
        <p:nvPicPr>
          <p:cNvPr id="6147" name="Picture 6" descr="Gravi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209800"/>
            <a:ext cx="3060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8" descr="admnel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133600"/>
            <a:ext cx="3352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Z:\Pony Race\Безымянный-1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Горацио Нельсон</a:t>
            </a:r>
          </a:p>
        </p:txBody>
      </p:sp>
      <p:pic>
        <p:nvPicPr>
          <p:cNvPr id="7171" name="Picture 6" descr="Horatio-Nel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752600"/>
            <a:ext cx="39528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8" descr="n1-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676400"/>
            <a:ext cx="259238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Z:\Pony Race\Безымянный-1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Город Кадис</a:t>
            </a:r>
          </a:p>
        </p:txBody>
      </p:sp>
      <p:pic>
        <p:nvPicPr>
          <p:cNvPr id="8195" name="Picture 6" descr="%D0%9A%D0%B0%D1%80%D1%82%D0%B0-%D0%9A%D0%B0%D0%B4%D0%B8%D1%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743200"/>
            <a:ext cx="34290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8" descr="0009e97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243840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Z:\Pony Race\Безымянный-1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 descr="450px-Trafalgar_aufstellu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685800"/>
            <a:ext cx="754380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Z:\Pony Race\Безымянный-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914400"/>
            <a:ext cx="7751763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7" descr="the-redoutable-at-trafalgar-auguste-etienne-francois-may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652463"/>
            <a:ext cx="8572500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Z:\Pony Race\Безымянный-1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trafgi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609600"/>
            <a:ext cx="7620000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Z:\Pony Race\Безымянный-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450px-Trafalga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14400"/>
            <a:ext cx="83058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Z:\Pony Race\Безымянный-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450px-Trafalgar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8763000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Z:\Pony Race\Безымянный-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Trafalga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891540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Z:\Pony Race\Безымянный-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59987707_TYORNER__Spithed_yekipazh_koroblya_podnimayuschiy_yakor__1808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33400"/>
            <a:ext cx="7924800" cy="552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Z:\Pony Race\Безымянный-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37</TotalTime>
  <Words>29</Words>
  <Application>Microsoft Office PowerPoint</Application>
  <PresentationFormat>Экран (4:3)</PresentationFormat>
  <Paragraphs>20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Tahoma</vt:lpstr>
      <vt:lpstr>Arial</vt:lpstr>
      <vt:lpstr>Wingdings</vt:lpstr>
      <vt:lpstr>Океан</vt:lpstr>
      <vt:lpstr>Трафальгарское сражение</vt:lpstr>
      <vt:lpstr>Мыс Трафальгар</vt:lpstr>
      <vt:lpstr>Пьер-шарль Де Вильнев </vt:lpstr>
      <vt:lpstr>Федерико Гравин </vt:lpstr>
      <vt:lpstr>Горацио Нельсон</vt:lpstr>
      <vt:lpstr>Город Кадис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Skyfury</cp:lastModifiedBy>
  <cp:revision>14</cp:revision>
  <cp:lastPrinted>1601-01-01T00:00:00Z</cp:lastPrinted>
  <dcterms:created xsi:type="dcterms:W3CDTF">1601-01-01T00:00:00Z</dcterms:created>
  <dcterms:modified xsi:type="dcterms:W3CDTF">2014-10-15T17:40:18Z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