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9D7BF19-6C4C-4787-A452-3F5171D732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D5FD5B-BBDF-4D88-90C9-762F3D8A629E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B2034C-BF24-4697-8025-9836A2AFB34D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CFDD2-900B-40C3-BFF9-BD389A769E17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0BB75-AAB9-4A12-8D2C-008C6F6AEC23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053606-9B14-4DFD-8277-F51390D59665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EC7B60-63FF-4724-A595-F8FD78C0C596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32D4A-F8F6-45F5-B747-2EC18830175A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7110DE-50CA-460B-B4C5-17AE3F11A23A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F90DDA-E257-49E4-963E-EA55AD721778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FCEDB6-FF24-4FA9-B7C6-BAD789FA552E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BF39A1-6A4E-4CD1-9488-0E615C8CD309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16405D-1228-43D1-8580-D34B3B8E3BF8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24A40C-0611-4EE4-9912-36F35BB550A0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5A44EB-3265-41BC-A503-A5EC641C1626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F5AF55-6185-483C-BAC4-9FE6CDFE8DE9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F3A591-1DF9-4726-AC92-C831DF8466D0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744A5-942A-454C-93E2-1B2B2632E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DFD73-76CD-4F8C-A4B5-8DA7D1396B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4A358B-5DF3-47F2-9BD7-A91E737B3E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067F7-431B-4691-957A-7B3895BF62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59953-8FD0-438D-A4BF-68113DB844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6DD91-2282-4F3C-AE82-DBC30EB50F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E400B-6330-4B19-ABC4-BB2186095F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C77E2-2363-4358-BCF0-E2265BD81F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04D4A-7653-482A-AA0C-877008F73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874C7-73CF-4C70-8D74-FFE1170EC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53AE5-D7A1-4173-A40F-0049467444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7FC727A6-CE8F-4F6B-9EC3-ABB3F9CB90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rlu.ru/r/5734/http%3A%2F%2Fblueunicorngames.esy.es%2F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hyperlink" Target="http://rlu.ru/r/5734/http%3A%2F%2Fblueunicorngames.esy.es%2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lu.ru/r/5734/http%3A%2F%2Fblueunicorngames.esy.es%2F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lu.ru/r/5734/http%3A%2F%2Fblueunicorngames.esy.es%2F" TargetMode="External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jpeg"/><Relationship Id="rId7" Type="http://schemas.openxmlformats.org/officeDocument/2006/relationships/hyperlink" Target="http://rlu.ru/r/5734/http%3A%2F%2Fblueunicorngames.esy.es%2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rlu.ru/r/5734/http%3A%2F%2Fblueunicorngames.esy.es%2F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hyperlink" Target="http://rlu.ru/r/5734/http%3A%2F%2Fblueunicorngames.esy.es%2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rlu.ru/r/5734/http%3A%2F%2Fblueunicorngames.esy.es%2F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hyperlink" Target="http://rlu.ru/r/5734/http%3A%2F%2Fblueunicorngames.esy.es%2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rlu.ru/r/5734/http%3A%2F%2Fblueunicorngames.esy.es%2F" TargetMode="External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hyperlink" Target="http://rlu.ru/r/5734/http%3A%2F%2Fblueunicorngames.esy.es%2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hyperlink" Target="http://rlu.ru/r/5734/http%3A%2F%2Fblueunicorngames.esy.es%2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hyperlink" Target="http://rlu.ru/r/5734/http%3A%2F%2Fblueunicorngames.esy.es%2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hyperlink" Target="http://rlu.ru/r/5734/http%3A%2F%2Fblueunicorngames.esy.es%2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hyperlink" Target="http://rlu.ru/r/5734/http%3A%2F%2Fblueunicorngames.esy.es%2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2057400"/>
            <a:ext cx="7467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История парусника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3962400"/>
            <a:ext cx="6400800" cy="17526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spcBef>
                <a:spcPts val="1800"/>
              </a:spcBef>
              <a:defRPr/>
            </a:pPr>
            <a:r>
              <a:rPr lang="ru-RU" dirty="0" smtClean="0">
                <a:latin typeface="Arial" charset="0"/>
              </a:rPr>
              <a:t>Автор </a:t>
            </a:r>
            <a:r>
              <a:rPr lang="ru-RU" dirty="0" err="1" smtClean="0">
                <a:latin typeface="Arial" charset="0"/>
              </a:rPr>
              <a:t>Skyfury</a:t>
            </a:r>
            <a:r>
              <a:rPr lang="en-US" dirty="0" smtClean="0">
                <a:latin typeface="Arial" charset="0"/>
              </a:rPr>
              <a:t> Sparkle</a:t>
            </a:r>
            <a:endParaRPr lang="ru-RU" sz="2800" dirty="0" smtClean="0">
              <a:solidFill>
                <a:srgbClr val="404040"/>
              </a:solidFill>
              <a:latin typeface="Arial" charset="0"/>
            </a:endParaRPr>
          </a:p>
        </p:txBody>
      </p:sp>
      <p:pic>
        <p:nvPicPr>
          <p:cNvPr id="3076" name="Picture 4" descr="0_55e33_55c8652d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971800"/>
            <a:ext cx="2397125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Z:\Pony Race\Безымянный-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Лодки из стволов деревьев</a:t>
            </a:r>
          </a:p>
        </p:txBody>
      </p:sp>
      <p:pic>
        <p:nvPicPr>
          <p:cNvPr id="4099" name="Picture 5" descr="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0" y="4210050"/>
            <a:ext cx="66675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6" descr="images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1676400"/>
            <a:ext cx="3533775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7" descr="imag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743200"/>
            <a:ext cx="2743200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9" descr="parusni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Z:\Pony Race\Безымянный-1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Первые плоты</a:t>
            </a:r>
          </a:p>
        </p:txBody>
      </p:sp>
      <p:pic>
        <p:nvPicPr>
          <p:cNvPr id="5123" name="Picture 5" descr="parus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6" descr="images (5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4267200"/>
            <a:ext cx="234315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7" descr="images (2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4070350"/>
            <a:ext cx="4114800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8" descr="images (3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895600"/>
            <a:ext cx="26701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9" descr="images (4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1524000"/>
            <a:ext cx="322897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Z:\Pony Race\Безымянный-1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Лодки из камыша и папируса</a:t>
            </a:r>
          </a:p>
        </p:txBody>
      </p:sp>
      <p:pic>
        <p:nvPicPr>
          <p:cNvPr id="6147" name="Picture 5" descr="egip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3025" y="4552950"/>
            <a:ext cx="39909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6" descr="parusni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95400"/>
            <a:ext cx="32480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8" descr="1351923284_plot-iz-kamysha-ili-kugi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733800"/>
            <a:ext cx="5181600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 descr="egipt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2667000"/>
            <a:ext cx="21336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Text Box 10"/>
          <p:cNvSpPr txBox="1">
            <a:spLocks noChangeArrowheads="1"/>
          </p:cNvSpPr>
          <p:nvPr/>
        </p:nvSpPr>
        <p:spPr bwMode="auto">
          <a:xfrm>
            <a:off x="457200" y="61722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камыш</a:t>
            </a:r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7620000" y="38100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папирус</a:t>
            </a:r>
          </a:p>
        </p:txBody>
      </p:sp>
      <p:pic>
        <p:nvPicPr>
          <p:cNvPr id="11" name="Picture 7" descr="Z:\Pony Race\Безымянный-1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челны-однодеревки </a:t>
            </a:r>
          </a:p>
        </p:txBody>
      </p:sp>
      <p:pic>
        <p:nvPicPr>
          <p:cNvPr id="7171" name="Picture 5" descr="cano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981200"/>
            <a:ext cx="58102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6" descr="images (8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648200"/>
            <a:ext cx="2590800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7" descr="003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51300"/>
            <a:ext cx="444500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8" descr="parusni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Z:\Pony Race\Безымянный-1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Каноэ</a:t>
            </a:r>
          </a:p>
        </p:txBody>
      </p:sp>
      <p:pic>
        <p:nvPicPr>
          <p:cNvPr id="8195" name="Picture 5" descr="parus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6" descr="image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38650"/>
            <a:ext cx="66294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7" descr="images (7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033588"/>
            <a:ext cx="304800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8" descr="images (9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1447800"/>
            <a:ext cx="3352800" cy="218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9" descr="images (10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00" y="4038600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Z:\Pony Race\Безымянный-1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алеутские каяки </a:t>
            </a:r>
          </a:p>
        </p:txBody>
      </p:sp>
      <p:pic>
        <p:nvPicPr>
          <p:cNvPr id="9219" name="Picture 5" descr="parus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7" descr="images (12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447800"/>
            <a:ext cx="4191000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 descr="images (13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449763"/>
            <a:ext cx="3733800" cy="240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9" descr="images (11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2743200"/>
            <a:ext cx="4343400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Z:\Pony Race\Безымянный-1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parus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6" descr="1351582219_0_8d41f_958cde99_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57400"/>
            <a:ext cx="2743200" cy="265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7" descr="images (14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0"/>
            <a:ext cx="2895600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Line 8"/>
          <p:cNvSpPr>
            <a:spLocks noChangeShapeType="1"/>
          </p:cNvSpPr>
          <p:nvPr/>
        </p:nvSpPr>
        <p:spPr bwMode="auto">
          <a:xfrm flipH="1">
            <a:off x="2286000" y="1600200"/>
            <a:ext cx="1219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0246" name="Picture 9" descr="6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2514600"/>
            <a:ext cx="2819400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Line 10"/>
          <p:cNvSpPr>
            <a:spLocks noChangeShapeType="1"/>
          </p:cNvSpPr>
          <p:nvPr/>
        </p:nvSpPr>
        <p:spPr bwMode="auto">
          <a:xfrm>
            <a:off x="5715000" y="1752600"/>
            <a:ext cx="1219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48" name="Text Box 11"/>
          <p:cNvSpPr txBox="1">
            <a:spLocks noChangeArrowheads="1"/>
          </p:cNvSpPr>
          <p:nvPr/>
        </p:nvSpPr>
        <p:spPr bwMode="auto">
          <a:xfrm>
            <a:off x="6629400" y="46482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Казацкие чайки</a:t>
            </a:r>
          </a:p>
        </p:txBody>
      </p:sp>
      <p:sp>
        <p:nvSpPr>
          <p:cNvPr id="10249" name="Text Box 12"/>
          <p:cNvSpPr txBox="1">
            <a:spLocks noChangeArrowheads="1"/>
          </p:cNvSpPr>
          <p:nvPr/>
        </p:nvSpPr>
        <p:spPr bwMode="auto">
          <a:xfrm>
            <a:off x="457200" y="48006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Набойные ладьи</a:t>
            </a:r>
          </a:p>
        </p:txBody>
      </p:sp>
      <p:pic>
        <p:nvPicPr>
          <p:cNvPr id="10250" name="Picture 13" descr="images (15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4267200"/>
            <a:ext cx="32004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1" name="Line 14"/>
          <p:cNvSpPr>
            <a:spLocks noChangeShapeType="1"/>
          </p:cNvSpPr>
          <p:nvPr/>
        </p:nvSpPr>
        <p:spPr bwMode="auto">
          <a:xfrm>
            <a:off x="4648200" y="1981200"/>
            <a:ext cx="0" cy="2438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2" name="Text Box 15"/>
          <p:cNvSpPr txBox="1">
            <a:spLocks noChangeArrowheads="1"/>
          </p:cNvSpPr>
          <p:nvPr/>
        </p:nvSpPr>
        <p:spPr bwMode="auto">
          <a:xfrm>
            <a:off x="2971800" y="65532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Астраханские бударки</a:t>
            </a:r>
          </a:p>
        </p:txBody>
      </p:sp>
      <p:pic>
        <p:nvPicPr>
          <p:cNvPr id="14" name="Picture 7" descr="Z:\Pony Race\Безымянный-1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Суда финикийцев</a:t>
            </a:r>
          </a:p>
        </p:txBody>
      </p:sp>
      <p:pic>
        <p:nvPicPr>
          <p:cNvPr id="11267" name="Picture 5" descr="parus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6" descr="sh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48075"/>
            <a:ext cx="39624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7" descr="finiq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1524000"/>
            <a:ext cx="3352800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8" descr="phoenician-ship-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2400" y="4035425"/>
            <a:ext cx="5181600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Z:\Pony Race\Безымянный-1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phoenician-ship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40275"/>
            <a:ext cx="3886200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6" descr="127970697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38400"/>
            <a:ext cx="178276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1752600" y="4343400"/>
            <a:ext cx="213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Римские унимеры</a:t>
            </a:r>
          </a:p>
        </p:txBody>
      </p:sp>
      <p:pic>
        <p:nvPicPr>
          <p:cNvPr id="12293" name="Picture 8" descr="images (16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4150" y="1295400"/>
            <a:ext cx="2609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9" descr="rekonstrukciya-birem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4103688"/>
            <a:ext cx="3810000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10"/>
          <p:cNvSpPr txBox="1">
            <a:spLocks noChangeArrowheads="1"/>
          </p:cNvSpPr>
          <p:nvPr/>
        </p:nvSpPr>
        <p:spPr bwMode="auto">
          <a:xfrm>
            <a:off x="7162800" y="34290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Бимеры</a:t>
            </a:r>
          </a:p>
        </p:txBody>
      </p:sp>
      <p:pic>
        <p:nvPicPr>
          <p:cNvPr id="12296" name="Picture 11" descr="400px-Model_of_a_greek_trirem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81200" y="0"/>
            <a:ext cx="4419600" cy="257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Text Box 12"/>
          <p:cNvSpPr txBox="1">
            <a:spLocks noChangeArrowheads="1"/>
          </p:cNvSpPr>
          <p:nvPr/>
        </p:nvSpPr>
        <p:spPr bwMode="auto">
          <a:xfrm>
            <a:off x="3352800" y="27432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тримеры</a:t>
            </a:r>
          </a:p>
        </p:txBody>
      </p:sp>
      <p:pic>
        <p:nvPicPr>
          <p:cNvPr id="11" name="Picture 7" descr="Z:\Pony Race\Безымянный-1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Галеры</a:t>
            </a:r>
          </a:p>
        </p:txBody>
      </p:sp>
      <p:pic>
        <p:nvPicPr>
          <p:cNvPr id="13315" name="Picture 4" descr="parus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images (18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25875"/>
            <a:ext cx="4191000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7" descr="images (17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4419600"/>
            <a:ext cx="4114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8" descr="27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1295400"/>
            <a:ext cx="38100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Z:\Pony Race\Безымянный-1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Галеасы</a:t>
            </a:r>
          </a:p>
        </p:txBody>
      </p:sp>
      <p:pic>
        <p:nvPicPr>
          <p:cNvPr id="14339" name="Picture 3" descr="parus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7" descr="sh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3409950"/>
            <a:ext cx="342900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8" descr="0_26190_e7c42840_X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162300"/>
            <a:ext cx="49149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9" descr="images (19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0400" y="304800"/>
            <a:ext cx="376237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Z:\Pony Race\Безымянный-1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нефы</a:t>
            </a:r>
          </a:p>
        </p:txBody>
      </p:sp>
      <p:pic>
        <p:nvPicPr>
          <p:cNvPr id="15363" name="Picture 3" descr="parus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7" descr="images (20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990600"/>
            <a:ext cx="41148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8" descr="images (21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14775"/>
            <a:ext cx="38100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9" descr="images (22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3908425"/>
            <a:ext cx="4114800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Z:\Pony Race\Безымянный-1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каравеллы</a:t>
            </a:r>
          </a:p>
        </p:txBody>
      </p:sp>
      <p:pic>
        <p:nvPicPr>
          <p:cNvPr id="16387" name="Picture 3" descr="parus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7" descr="n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952750"/>
            <a:ext cx="44958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8" descr="carave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4419600"/>
            <a:ext cx="2590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9" descr="images (23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447800"/>
            <a:ext cx="4038600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Z:\Pony Race\Безымянный-1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Первый пароход</a:t>
            </a:r>
          </a:p>
        </p:txBody>
      </p:sp>
      <p:pic>
        <p:nvPicPr>
          <p:cNvPr id="17411" name="Picture 3" descr="parus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8" descr="image05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8775" y="4010025"/>
            <a:ext cx="370522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 descr="image15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1295400"/>
            <a:ext cx="18669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0" descr="images (24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113213"/>
            <a:ext cx="4419600" cy="274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 Box 11"/>
          <p:cNvSpPr txBox="1">
            <a:spLocks noChangeArrowheads="1"/>
          </p:cNvSpPr>
          <p:nvPr/>
        </p:nvSpPr>
        <p:spPr bwMode="auto">
          <a:xfrm>
            <a:off x="5791200" y="3352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Р. Фултон</a:t>
            </a:r>
          </a:p>
        </p:txBody>
      </p:sp>
      <p:pic>
        <p:nvPicPr>
          <p:cNvPr id="9" name="Picture 7" descr="Z:\Pony Race\Безымянный-1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7963"/>
            <a:ext cx="9144000" cy="665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1310223048_kft4bigbpsd7ky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28800" y="11113"/>
            <a:ext cx="10972800" cy="684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Спасибо за внимание!</a:t>
            </a:r>
          </a:p>
        </p:txBody>
      </p:sp>
      <p:pic>
        <p:nvPicPr>
          <p:cNvPr id="18436" name="Рисунок 4" descr="watermark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-23813"/>
            <a:ext cx="8686800" cy="690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117</TotalTime>
  <Words>63</Words>
  <Application>Microsoft Office PowerPoint</Application>
  <PresentationFormat>Экран (4:3)</PresentationFormat>
  <Paragraphs>40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Tahoma</vt:lpstr>
      <vt:lpstr>Arial</vt:lpstr>
      <vt:lpstr>Wingdings</vt:lpstr>
      <vt:lpstr>Океан</vt:lpstr>
      <vt:lpstr>История парусника</vt:lpstr>
      <vt:lpstr>Лодки из стволов деревьев</vt:lpstr>
      <vt:lpstr>Первые плоты</vt:lpstr>
      <vt:lpstr>Лодки из камыша и папируса</vt:lpstr>
      <vt:lpstr>челны-однодеревки </vt:lpstr>
      <vt:lpstr>Каноэ</vt:lpstr>
      <vt:lpstr>алеутские каяки </vt:lpstr>
      <vt:lpstr>Слайд 8</vt:lpstr>
      <vt:lpstr>Суда финикийцев</vt:lpstr>
      <vt:lpstr>Слайд 10</vt:lpstr>
      <vt:lpstr>Галеры</vt:lpstr>
      <vt:lpstr>Галеасы</vt:lpstr>
      <vt:lpstr>нефы</vt:lpstr>
      <vt:lpstr>каравеллы</vt:lpstr>
      <vt:lpstr>Первый пароход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Skyfury</cp:lastModifiedBy>
  <cp:revision>21</cp:revision>
  <cp:lastPrinted>1601-01-01T00:00:00Z</cp:lastPrinted>
  <dcterms:created xsi:type="dcterms:W3CDTF">1601-01-01T00:00:00Z</dcterms:created>
  <dcterms:modified xsi:type="dcterms:W3CDTF">2014-10-15T17:31:57Z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