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470025"/>
          </a:xfrm>
        </p:spPr>
        <p:txBody>
          <a:bodyPr/>
          <a:lstStyle/>
          <a:p>
            <a:r>
              <a:rPr lang="ru-RU" dirty="0" smtClean="0"/>
              <a:t>Самый ядовитый гриб в мире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61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Это гриб </a:t>
            </a:r>
            <a:r>
              <a:rPr lang="en-US" dirty="0" smtClean="0"/>
              <a:t>“</a:t>
            </a:r>
            <a:r>
              <a:rPr lang="ru-RU" dirty="0" smtClean="0"/>
              <a:t>Кровавый зуб</a:t>
            </a:r>
            <a:r>
              <a:rPr lang="en-US" dirty="0" smtClean="0"/>
              <a:t>”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Кровавый зуб.</a:t>
            </a:r>
            <a:r>
              <a:rPr lang="ru-RU" dirty="0"/>
              <a:t> Этот миловидный грибок больше напоминает какой-то десерт, или же жевательную резинку, пахнущую клубникой и украшенной ягодками. Однако есть такое "лакомство" крайне не рекомендуется, иначе оно будет последним, что удастся отведать в этой жизни. Грибок за его внешний вид прозвали также клубникой со сливками, зубным соком, кровоточащим или дьявольским зубом. Этот опасный грибок известен еще с 1812 года и считается с тех пор несъедобным. Наверное, в те времена какой-то любитель экспериментов отведал этой пищи, пожертвовав своей жизнью и своим примером предостерегая потомков от подобного. Однако гриб отличается не только примечательными внешними качествами, у него еще и отличные антибактериальные свойства, кроме того присутствуют химические вещества, способные разжижать кровь. Возможно, со временем именно этот гриб может занять место пенициллина. Само-то это лекарство в свое время было выведено из гриба вида </a:t>
            </a:r>
            <a:r>
              <a:rPr lang="ru-RU" dirty="0" err="1"/>
              <a:t>Penicillium</a:t>
            </a:r>
            <a:r>
              <a:rPr lang="ru-RU" dirty="0"/>
              <a:t> </a:t>
            </a:r>
            <a:r>
              <a:rPr lang="ru-RU" dirty="0" err="1"/>
              <a:t>notatum</a:t>
            </a:r>
            <a:r>
              <a:rPr lang="ru-RU" dirty="0"/>
              <a:t>. Так что, если не хватает острых ощущений и есть непременное желание увековечить свое изучение флоры - лизните этот гриб. Считайте, что премия Дарвина, вручаемая за самое глупое самоубийство, уже у Вас в кармане.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868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4853596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68329" cy="566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86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0</TotalTime>
  <Words>8</Words>
  <Application>Microsoft Office PowerPoint</Application>
  <PresentationFormat>Экран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Горизонт</vt:lpstr>
      <vt:lpstr>Самый ядовитый гриб в мире</vt:lpstr>
      <vt:lpstr> Это гриб “Кровавый зуб”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Самый ядовитый гриб в мире</dc:title>
  <dc:creator>User</dc:creator>
  <cp:lastModifiedBy>User</cp:lastModifiedBy>
  <cp:revision>1</cp:revision>
  <dcterms:created xsi:type="dcterms:W3CDTF">2014-10-10T17:56:11Z</dcterms:created>
  <dcterms:modified xsi:type="dcterms:W3CDTF">2014-10-10T18:01:04Z</dcterms:modified>
</cp:coreProperties>
</file>