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03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30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78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81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2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50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03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143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50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81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4149-512B-40D2-9BBA-2164ECCB3D1D}" type="datetimeFigureOut">
              <a:rPr lang="ru-RU" smtClean="0"/>
              <a:t>05.10.2014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0017D-F26D-44F8-8794-19B9C960B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04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1340768"/>
            <a:ext cx="9144000" cy="57283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5918" y="-171400"/>
            <a:ext cx="34397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/>
                <a:solidFill>
                  <a:schemeClr val="bg1"/>
                </a:solidFill>
              </a:rPr>
              <a:t>Квест</a:t>
            </a:r>
            <a:endParaRPr lang="ru-RU" sz="5400" b="1" dirty="0" smtClean="0">
              <a:ln/>
              <a:solidFill>
                <a:schemeClr val="bg1"/>
              </a:solidFill>
            </a:endParaRPr>
          </a:p>
          <a:p>
            <a:pPr algn="ctr"/>
            <a:r>
              <a:rPr lang="ru-RU" sz="5400" b="1" dirty="0" smtClean="0">
                <a:ln/>
                <a:solidFill>
                  <a:schemeClr val="bg1"/>
                </a:solidFill>
              </a:rPr>
              <a:t>Фотоотчёт </a:t>
            </a:r>
            <a:endParaRPr lang="ru-RU" sz="5400" b="1" dirty="0">
              <a:ln/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11" y="3284984"/>
            <a:ext cx="4752987" cy="35647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8" y="3284984"/>
            <a:ext cx="4764021" cy="3573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029" y="1"/>
            <a:ext cx="5839971" cy="32849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38711" y="439873"/>
            <a:ext cx="34599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Школьный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 этап</a:t>
            </a:r>
            <a:endParaRPr lang="ru-RU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853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18"/>
            <a:ext cx="5691483" cy="32014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3548" y="3198642"/>
            <a:ext cx="6905031" cy="39973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7217" y="476672"/>
            <a:ext cx="34503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Городской 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этап</a:t>
            </a:r>
            <a:endParaRPr lang="ru-RU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841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996952"/>
            <a:ext cx="5148064" cy="38610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5008"/>
            <a:ext cx="3995936" cy="53279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-15754"/>
            <a:ext cx="5980156" cy="33638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08520" y="22921"/>
            <a:ext cx="40257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Ветеранский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 этап</a:t>
            </a:r>
            <a:endParaRPr lang="ru-RU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226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491" y="837698"/>
            <a:ext cx="9245252" cy="694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61127" y="-78132"/>
            <a:ext cx="5845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Исторический этап</a:t>
            </a:r>
            <a:endParaRPr lang="ru-RU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512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5372"/>
            <a:ext cx="9144000" cy="5143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75656" y="260648"/>
            <a:ext cx="5896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bg1"/>
                </a:solidFill>
                <a:effectLst/>
              </a:rPr>
              <a:t>Современный этап</a:t>
            </a:r>
            <a:endParaRPr lang="ru-RU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03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8685"/>
            <a:ext cx="9144000" cy="5143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15816" y="332656"/>
            <a:ext cx="30188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bg1"/>
                </a:solidFill>
              </a:rPr>
              <a:t>конец</a:t>
            </a:r>
            <a:endParaRPr lang="ru-RU" sz="5400" b="1" dirty="0">
              <a:ln/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12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15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Curnos™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2014-10-05T14:59:33Z</dcterms:created>
  <dcterms:modified xsi:type="dcterms:W3CDTF">2014-10-05T15:29:28Z</dcterms:modified>
</cp:coreProperties>
</file>