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80C27-9C5A-4A33-B21E-13D6E73E0459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F88DE-C844-442A-9F80-F985B806A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8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5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4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2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18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79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97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2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  <a:lum/>
          </a:blip>
          <a:srcRect/>
          <a:stretch>
            <a:fillRect l="5000" t="5000" r="28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ACD25-144F-42D8-955E-84E280A111E3}" type="datetimeFigureOut">
              <a:rPr lang="ru-RU" smtClean="0"/>
              <a:t>08.10.2014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9A222-38D6-4B36-AC2C-89D7F5AA0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3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424936" cy="3816424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В каком русском городе родился М.Ю. Лермонтов?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6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611560" y="404664"/>
            <a:ext cx="3816424" cy="2304256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611560" y="3645024"/>
            <a:ext cx="3816424" cy="2304256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4877513" y="3671276"/>
            <a:ext cx="3816424" cy="2304256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3" action="ppaction://hlinksldjump"/>
          </p:cNvPr>
          <p:cNvSpPr/>
          <p:nvPr/>
        </p:nvSpPr>
        <p:spPr>
          <a:xfrm>
            <a:off x="4882093" y="407546"/>
            <a:ext cx="3816424" cy="2304256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21520" y="1098009"/>
            <a:ext cx="3082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Москве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3877" y="682511"/>
            <a:ext cx="36636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Санкт-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Петербурге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4335487"/>
            <a:ext cx="2098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Туле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0529" y="4361739"/>
            <a:ext cx="25795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Пензе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7921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doors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правильно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3059832" y="5013176"/>
            <a:ext cx="31683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 к вопросу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2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908720"/>
            <a:ext cx="9093696" cy="2655168"/>
          </a:xfrm>
        </p:spPr>
        <p:txBody>
          <a:bodyPr/>
          <a:lstStyle/>
          <a:p>
            <a:r>
              <a:rPr lang="ru-RU" dirty="0" smtClean="0"/>
              <a:t>Правильно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5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</TotalTime>
  <Words>24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Не правильно </vt:lpstr>
      <vt:lpstr>Правильно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777</cp:lastModifiedBy>
  <cp:revision>3</cp:revision>
  <dcterms:created xsi:type="dcterms:W3CDTF">2014-10-02T06:54:11Z</dcterms:created>
  <dcterms:modified xsi:type="dcterms:W3CDTF">2014-10-08T05:21:35Z</dcterms:modified>
</cp:coreProperties>
</file>