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3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fld id="{7EAF463A-BC7C-46EE-9F1E-7F377CCA4891}" type="datetimeFigureOut">
              <a:rPr lang="en-US" smtClean="0"/>
              <a:pPr/>
              <a:t>9/17/2015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wheel spokes="3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Игра: «Четвёртый лишний»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Липецкая обл. г. Лебедянь МБДОУ д.с. №2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учитель-логопед: </a:t>
            </a:r>
            <a:r>
              <a:rPr lang="ru-RU" dirty="0" err="1" smtClean="0">
                <a:solidFill>
                  <a:srgbClr val="7030A0"/>
                </a:solidFill>
              </a:rPr>
              <a:t>Кнутова</a:t>
            </a:r>
            <a:r>
              <a:rPr lang="ru-RU" dirty="0" smtClean="0">
                <a:solidFill>
                  <a:srgbClr val="7030A0"/>
                </a:solidFill>
              </a:rPr>
              <a:t> Г.А.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2" descr="C:\Users\Ольга\Downloads\игрушки\75 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3600" y="711200"/>
            <a:ext cx="1346200" cy="1346200"/>
          </a:xfrm>
          <a:prstGeom prst="rect">
            <a:avLst/>
          </a:prstGeom>
          <a:noFill/>
        </p:spPr>
      </p:pic>
      <p:pic>
        <p:nvPicPr>
          <p:cNvPr id="6" name="Picture 2" descr="C:\Users\Ольга\Downloads\игрушки\1367425357_02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457200"/>
            <a:ext cx="1143000" cy="1680210"/>
          </a:xfrm>
          <a:prstGeom prst="rect">
            <a:avLst/>
          </a:prstGeom>
          <a:noFill/>
        </p:spPr>
      </p:pic>
      <p:pic>
        <p:nvPicPr>
          <p:cNvPr id="7" name="Picture 3" descr="C:\Users\Ольга\Downloads\игрушки\0_e1a5f_503c3050_X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381000"/>
            <a:ext cx="1905000" cy="1905000"/>
          </a:xfrm>
          <a:prstGeom prst="rect">
            <a:avLst/>
          </a:prstGeom>
          <a:noFill/>
        </p:spPr>
      </p:pic>
      <p:pic>
        <p:nvPicPr>
          <p:cNvPr id="8" name="Picture 5" descr="C:\Users\Ольга\Downloads\овощи\i (6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19400" y="990600"/>
            <a:ext cx="1066800" cy="1066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ьга\Downloads\цветы\107306132_0_7c660_2c17b4ae_L.jp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457201"/>
            <a:ext cx="2416098" cy="3429000"/>
          </a:xfrm>
          <a:prstGeom prst="rect">
            <a:avLst/>
          </a:prstGeom>
          <a:noFill/>
        </p:spPr>
      </p:pic>
      <p:pic>
        <p:nvPicPr>
          <p:cNvPr id="1027" name="Picture 3" descr="C:\Users\Ольга\Downloads\цветы\6ee0d766b3b36a839cadbad74b3f50f3.jp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457200"/>
            <a:ext cx="2838450" cy="2838450"/>
          </a:xfrm>
          <a:prstGeom prst="rect">
            <a:avLst/>
          </a:prstGeom>
          <a:noFill/>
        </p:spPr>
      </p:pic>
      <p:pic>
        <p:nvPicPr>
          <p:cNvPr id="1028" name="Picture 4" descr="C:\Users\Ольга\Downloads\цветы\8m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3429000"/>
            <a:ext cx="1905000" cy="3048000"/>
          </a:xfrm>
          <a:prstGeom prst="rect">
            <a:avLst/>
          </a:prstGeom>
          <a:noFill/>
        </p:spPr>
      </p:pic>
      <p:pic>
        <p:nvPicPr>
          <p:cNvPr id="1029" name="Picture 5" descr="C:\Users\Ольга\Downloads\посуда  продукты питания\_0173534_image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600" y="3810000"/>
            <a:ext cx="2667000" cy="2667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Ольга\Downloads\посуда  продукты питания\cheese_PNG12-170x17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685800"/>
            <a:ext cx="2362200" cy="2362200"/>
          </a:xfrm>
          <a:prstGeom prst="rect">
            <a:avLst/>
          </a:prstGeom>
          <a:noFill/>
        </p:spPr>
      </p:pic>
      <p:pic>
        <p:nvPicPr>
          <p:cNvPr id="2053" name="Picture 5" descr="C:\Users\Ольга\Downloads\посуда  продукты питания\egg_PNG4509-170x13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733800"/>
            <a:ext cx="3048000" cy="2384612"/>
          </a:xfrm>
          <a:prstGeom prst="rect">
            <a:avLst/>
          </a:prstGeom>
          <a:noFill/>
        </p:spPr>
      </p:pic>
      <p:pic>
        <p:nvPicPr>
          <p:cNvPr id="2056" name="Picture 8" descr="C:\Users\Ольга\Downloads\посуда  продукты питания\i копия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914400"/>
            <a:ext cx="1600200" cy="2162432"/>
          </a:xfrm>
          <a:prstGeom prst="rect">
            <a:avLst/>
          </a:prstGeom>
          <a:noFill/>
        </p:spPr>
      </p:pic>
      <p:pic>
        <p:nvPicPr>
          <p:cNvPr id="2060" name="Picture 12" descr="C:\Users\Ольга\Downloads\игрушки\0_9da1d_39ce687e_XL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810000"/>
            <a:ext cx="2444750" cy="267411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ьга\Downloads\игрушки\75 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581400"/>
            <a:ext cx="2463800" cy="2463800"/>
          </a:xfrm>
          <a:prstGeom prst="rect">
            <a:avLst/>
          </a:prstGeom>
          <a:noFill/>
        </p:spPr>
      </p:pic>
      <p:pic>
        <p:nvPicPr>
          <p:cNvPr id="3075" name="Picture 3" descr="C:\Users\Ольга\Downloads\игрушки\0_e1a5f_503c305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533400"/>
            <a:ext cx="2819400" cy="2819400"/>
          </a:xfrm>
          <a:prstGeom prst="rect">
            <a:avLst/>
          </a:prstGeom>
          <a:noFill/>
        </p:spPr>
      </p:pic>
      <p:pic>
        <p:nvPicPr>
          <p:cNvPr id="3076" name="Picture 4" descr="C:\Users\Ольга\Downloads\игрушки\f232r копия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931060"/>
            <a:ext cx="2438400" cy="2271251"/>
          </a:xfrm>
          <a:prstGeom prst="rect">
            <a:avLst/>
          </a:prstGeom>
          <a:noFill/>
        </p:spPr>
      </p:pic>
      <p:pic>
        <p:nvPicPr>
          <p:cNvPr id="3078" name="Picture 6" descr="C:\Users\Ольга\Downloads\транспорт\plane_PNG5249-170x9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1066800"/>
            <a:ext cx="3643313" cy="2057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Ольга\Downloads\игрушки\1367425357_02 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533400"/>
            <a:ext cx="1695450" cy="2492312"/>
          </a:xfrm>
          <a:prstGeom prst="rect">
            <a:avLst/>
          </a:prstGeom>
          <a:noFill/>
        </p:spPr>
      </p:pic>
      <p:pic>
        <p:nvPicPr>
          <p:cNvPr id="4099" name="Picture 3" descr="C:\Users\Ольга\Downloads\транспорт\motorcycle_PNG3151-170x12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066800"/>
            <a:ext cx="2438400" cy="1821628"/>
          </a:xfrm>
          <a:prstGeom prst="rect">
            <a:avLst/>
          </a:prstGeom>
          <a:noFill/>
        </p:spPr>
      </p:pic>
      <p:pic>
        <p:nvPicPr>
          <p:cNvPr id="4100" name="Picture 4" descr="C:\Users\Ольга\Downloads\транспорт\helicopter_PNG5311-170x6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4267200"/>
            <a:ext cx="3530496" cy="1266825"/>
          </a:xfrm>
          <a:prstGeom prst="rect">
            <a:avLst/>
          </a:prstGeom>
          <a:noFill/>
        </p:spPr>
      </p:pic>
      <p:pic>
        <p:nvPicPr>
          <p:cNvPr id="4101" name="Picture 5" descr="C:\Users\Ольга\Downloads\транспорт\ship_PNG5405-170x8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4114800"/>
            <a:ext cx="3238501" cy="1524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Ольга\Downloads\фрукты\apple_PNG22-168x17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910771"/>
            <a:ext cx="1905000" cy="1927679"/>
          </a:xfrm>
          <a:prstGeom prst="rect">
            <a:avLst/>
          </a:prstGeom>
          <a:noFill/>
        </p:spPr>
      </p:pic>
      <p:pic>
        <p:nvPicPr>
          <p:cNvPr id="5125" name="Picture 5" descr="C:\Users\Ольга\Downloads\фрукты\getImage (7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685800"/>
            <a:ext cx="3124200" cy="2343607"/>
          </a:xfrm>
          <a:prstGeom prst="rect">
            <a:avLst/>
          </a:prstGeom>
          <a:noFill/>
        </p:spPr>
      </p:pic>
      <p:pic>
        <p:nvPicPr>
          <p:cNvPr id="5126" name="Picture 6" descr="C:\Users\Ольга\Downloads\фрукты\orange_PNG789-170x16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3581400"/>
            <a:ext cx="2209800" cy="2170804"/>
          </a:xfrm>
          <a:prstGeom prst="rect">
            <a:avLst/>
          </a:prstGeom>
          <a:noFill/>
        </p:spPr>
      </p:pic>
      <p:pic>
        <p:nvPicPr>
          <p:cNvPr id="5127" name="Picture 7" descr="C:\Users\Ольга\Downloads\рыбы\fish_PNG1159-167x17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333522"/>
            <a:ext cx="2667000" cy="21719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Ольга\Downloads\фрукты\getImage (14) 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2140" y="3962400"/>
            <a:ext cx="3563370" cy="2438400"/>
          </a:xfrm>
          <a:prstGeom prst="rect">
            <a:avLst/>
          </a:prstGeom>
          <a:noFill/>
        </p:spPr>
      </p:pic>
      <p:pic>
        <p:nvPicPr>
          <p:cNvPr id="6147" name="Picture 3" descr="C:\Users\Ольга\Downloads\овощи\4lu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838200"/>
            <a:ext cx="2770037" cy="2590800"/>
          </a:xfrm>
          <a:prstGeom prst="rect">
            <a:avLst/>
          </a:prstGeom>
          <a:noFill/>
        </p:spPr>
      </p:pic>
      <p:pic>
        <p:nvPicPr>
          <p:cNvPr id="6148" name="Picture 4" descr="C:\Users\Ольга\Downloads\овощи\cucumber_PNG2051-170x6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981200"/>
            <a:ext cx="2379807" cy="923925"/>
          </a:xfrm>
          <a:prstGeom prst="rect">
            <a:avLst/>
          </a:prstGeom>
          <a:noFill/>
        </p:spPr>
      </p:pic>
      <p:pic>
        <p:nvPicPr>
          <p:cNvPr id="6149" name="Picture 5" descr="C:\Users\Ольга\Downloads\овощи\i (6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0" y="4038600"/>
            <a:ext cx="2057400" cy="2057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Ольга\Downloads\овощи\pepper_PNG3247-153x17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651933"/>
            <a:ext cx="1981200" cy="2201333"/>
          </a:xfrm>
          <a:prstGeom prst="rect">
            <a:avLst/>
          </a:prstGeom>
          <a:noFill/>
        </p:spPr>
      </p:pic>
      <p:pic>
        <p:nvPicPr>
          <p:cNvPr id="7171" name="Picture 3" descr="C:\Users\Ольга\Downloads\овощи\potato_PNG421-170x11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743398"/>
            <a:ext cx="3124200" cy="2095052"/>
          </a:xfrm>
          <a:prstGeom prst="rect">
            <a:avLst/>
          </a:prstGeom>
          <a:noFill/>
        </p:spPr>
      </p:pic>
      <p:pic>
        <p:nvPicPr>
          <p:cNvPr id="7172" name="Picture 4" descr="C:\Users\Ольга\Downloads\овощи\carrot_PNG4996-170x6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577" y="4343400"/>
            <a:ext cx="4121728" cy="1600200"/>
          </a:xfrm>
          <a:prstGeom prst="rect">
            <a:avLst/>
          </a:prstGeom>
          <a:noFill/>
        </p:spPr>
      </p:pic>
      <p:pic>
        <p:nvPicPr>
          <p:cNvPr id="7173" name="Picture 5" descr="C:\Users\Ольга\Downloads\птицы\139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2971800"/>
            <a:ext cx="2438400" cy="324095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Ольга\Downloads\птицы\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609600"/>
            <a:ext cx="2781300" cy="2823020"/>
          </a:xfrm>
          <a:prstGeom prst="rect">
            <a:avLst/>
          </a:prstGeom>
          <a:noFill/>
        </p:spPr>
      </p:pic>
      <p:pic>
        <p:nvPicPr>
          <p:cNvPr id="8198" name="Picture 6" descr="C:\Users\Ольга\Downloads\птицы\73677388_428e40d78f7f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609600"/>
            <a:ext cx="1981200" cy="2735361"/>
          </a:xfrm>
          <a:prstGeom prst="rect">
            <a:avLst/>
          </a:prstGeom>
          <a:noFill/>
        </p:spPr>
      </p:pic>
      <p:pic>
        <p:nvPicPr>
          <p:cNvPr id="8201" name="Picture 9" descr="C:\Users\Ольга\Downloads\птицы\0_7615b_d3ac59f_X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2895600"/>
            <a:ext cx="2068941" cy="3402013"/>
          </a:xfrm>
          <a:prstGeom prst="rect">
            <a:avLst/>
          </a:prstGeom>
          <a:noFill/>
        </p:spPr>
      </p:pic>
      <p:pic>
        <p:nvPicPr>
          <p:cNvPr id="8202" name="Picture 10" descr="C:\Users\Ольга\Downloads\животные    дикие\getImage (1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0" y="3048000"/>
            <a:ext cx="2743200" cy="346205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Ольга\Downloads\животные    дикие\213885643 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89370"/>
            <a:ext cx="3505200" cy="3600341"/>
          </a:xfrm>
          <a:prstGeom prst="rect">
            <a:avLst/>
          </a:prstGeom>
          <a:noFill/>
        </p:spPr>
      </p:pic>
      <p:pic>
        <p:nvPicPr>
          <p:cNvPr id="9219" name="Picture 3" descr="C:\Users\Ольга\Downloads\животные    дикие\tigrjpg_9906108_11997893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038600"/>
            <a:ext cx="2841700" cy="2127250"/>
          </a:xfrm>
          <a:prstGeom prst="rect">
            <a:avLst/>
          </a:prstGeom>
          <a:noFill/>
        </p:spPr>
      </p:pic>
      <p:pic>
        <p:nvPicPr>
          <p:cNvPr id="9220" name="Picture 4" descr="C:\Users\Ольга\Downloads\животные    дикие\Белка копия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762000"/>
            <a:ext cx="3657600" cy="2657088"/>
          </a:xfrm>
          <a:prstGeom prst="rect">
            <a:avLst/>
          </a:prstGeom>
          <a:noFill/>
        </p:spPr>
      </p:pic>
      <p:pic>
        <p:nvPicPr>
          <p:cNvPr id="9222" name="Picture 6" descr="C:\Users\Ольга\Downloads\животные домашние\cow_PNG2129-170x13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3629" y="3847541"/>
            <a:ext cx="3311171" cy="262945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Ольга\Downloads\животные домашние\0_83c5a_7434a3c6_X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606038"/>
            <a:ext cx="2743200" cy="2395728"/>
          </a:xfrm>
          <a:prstGeom prst="rect">
            <a:avLst/>
          </a:prstGeom>
          <a:noFill/>
        </p:spPr>
      </p:pic>
      <p:pic>
        <p:nvPicPr>
          <p:cNvPr id="10243" name="Picture 3" descr="C:\Users\Ольга\Downloads\животные домашние\0210214518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3657600"/>
            <a:ext cx="3276600" cy="2444954"/>
          </a:xfrm>
          <a:prstGeom prst="rect">
            <a:avLst/>
          </a:prstGeom>
          <a:noFill/>
        </p:spPr>
      </p:pic>
      <p:pic>
        <p:nvPicPr>
          <p:cNvPr id="10245" name="Picture 5" descr="C:\Users\Ольга\Downloads\животные домашние\Пес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685800"/>
            <a:ext cx="3657600" cy="2743200"/>
          </a:xfrm>
          <a:prstGeom prst="rect">
            <a:avLst/>
          </a:prstGeom>
          <a:noFill/>
        </p:spPr>
      </p:pic>
      <p:pic>
        <p:nvPicPr>
          <p:cNvPr id="10246" name="Picture 6" descr="C:\Users\Ольга\Downloads\одежда\odezhda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1143000"/>
            <a:ext cx="2667000" cy="212026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Ольга\Downloads\смайлики\858931430.jp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981200"/>
            <a:ext cx="2733675" cy="27336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 мире животных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man Old Style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man Old Style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 мире животных</Template>
  <TotalTime>21</TotalTime>
  <Words>22</Words>
  <PresentationFormat>Экран (4:3)</PresentationFormat>
  <Paragraphs>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 мире животных</vt:lpstr>
      <vt:lpstr>Игра: «Четвёртый лишний»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Игра: «Четвёртый лишний»</dc:title>
  <dc:creator>Ольга</dc:creator>
  <cp:lastModifiedBy>Ольга</cp:lastModifiedBy>
  <cp:revision>7</cp:revision>
  <dcterms:created xsi:type="dcterms:W3CDTF">2015-09-17T06:29:49Z</dcterms:created>
  <dcterms:modified xsi:type="dcterms:W3CDTF">2015-09-17T07:03:25Z</dcterms:modified>
</cp:coreProperties>
</file>