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1" r:id="rId7"/>
    <p:sldId id="260" r:id="rId8"/>
    <p:sldId id="265" r:id="rId9"/>
    <p:sldId id="264" r:id="rId10"/>
    <p:sldId id="267" r:id="rId11"/>
    <p:sldId id="266" r:id="rId12"/>
    <p:sldId id="268" r:id="rId13"/>
    <p:sldId id="269" r:id="rId14"/>
    <p:sldId id="270" r:id="rId15"/>
    <p:sldId id="272" r:id="rId16"/>
    <p:sldId id="271" r:id="rId17"/>
    <p:sldId id="274" r:id="rId18"/>
    <p:sldId id="273" r:id="rId19"/>
    <p:sldId id="263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9C942-A18D-4D88-AC6D-A3275E283204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E7538-7721-4B85-A13E-0EB9E7549B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shkola/bezopasnost-zhiznedeyatelnosti/trudovaya-deyatelnost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sihologiya/vospriyatie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357166"/>
            <a:ext cx="67249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Эмоции и чувства</a:t>
            </a:r>
            <a:endParaRPr lang="ru-RU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Рисунок 4" descr="1990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1500174"/>
            <a:ext cx="6667500" cy="4600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715008" y="6000769"/>
            <a:ext cx="32147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Подготовила:</a:t>
            </a:r>
          </a:p>
          <a:p>
            <a:pPr algn="ctr"/>
            <a:r>
              <a:rPr lang="ru-RU" sz="2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Небогина</a:t>
            </a:r>
            <a:r>
              <a:rPr lang="ru-RU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Светлана</a:t>
            </a:r>
          </a:p>
          <a:p>
            <a:pPr algn="ctr"/>
            <a:endParaRPr lang="ru-RU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Все с чем сталкивается человек в своей жизни, вызывает у него то или иное отношение. Определенное отношение человека проявляется даже к отдельным качествам и свойствам окружающих объектов. Сфера чувств включает в себя досаду и патриотизм, радость и страх, восторг и горе.</a:t>
            </a:r>
          </a:p>
        </p:txBody>
      </p:sp>
      <p:pic>
        <p:nvPicPr>
          <p:cNvPr id="5" name="Рисунок 4" descr="86ee9064874683502a4f3b5482bb2e3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285728"/>
            <a:ext cx="3623666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79" y="3429000"/>
            <a:ext cx="365762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2"/>
            <a:ext cx="471490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Чувства — это переживаемые в различной форме отношения человека к предметам и явлениям действительности. Человеческая жизнь невыносима без переживаний, если человек лишен возможности испытывать чувства, то наступает так называемый “эмоциональный голод”, который он стремится утолить, слушая любимую музыку, читая остросюжетную книгу и т.п. Причем для эмоционального насыщения нужны не только положительные чувства, но и чувства, связанные со страданием.</a:t>
            </a:r>
          </a:p>
        </p:txBody>
      </p:sp>
      <p:pic>
        <p:nvPicPr>
          <p:cNvPr id="3" name="Рисунок 2" descr="тантра и эмоци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0"/>
            <a:ext cx="4214810" cy="6620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зависимости от характера отношения человека к различным объектам социальной среды выделены основные виды высших чувств: моральные, </a:t>
            </a:r>
            <a:r>
              <a:rPr lang="ru-RU" sz="3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праксические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интеллектуальные, эстетические</a:t>
            </a:r>
            <a:r>
              <a:rPr lang="ru-RU" dirty="0"/>
              <a:t>.</a:t>
            </a:r>
          </a:p>
        </p:txBody>
      </p:sp>
      <p:pic>
        <p:nvPicPr>
          <p:cNvPr id="4" name="Рисунок 3" descr="2191_3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285728"/>
            <a:ext cx="361950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a44fd947e98c9f6113fe3b1f6e3924c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1" y="3429000"/>
            <a:ext cx="4075529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43577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Моральные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чувства человек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испытывает по отношению к обществу, другим людям, а также к самому себе, такие как чувство патриотизма, дружба, любовь, совесть, которые регулируют межличностные отношения.</a:t>
            </a:r>
          </a:p>
        </p:txBody>
      </p:sp>
      <p:pic>
        <p:nvPicPr>
          <p:cNvPr id="3" name="Рисунок 2" descr="vidy_chuvstv_i_emoci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214290"/>
            <a:ext cx="3000396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vina-250x2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18" y="3500438"/>
            <a:ext cx="3214710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45720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Чувства, которые связаны с осуществлением человеком 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3" tooltip="Трудовая деятельность"/>
              </a:rPr>
              <a:t>трудовой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и других видов деятельности,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называются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праксическими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Они возникают в процессе деятельности в связи с ее успешностью или не успешностью. К позитивным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праксическим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чувствам относятся трудолюбие, приятная усталость, чувство увлеченности работой, удовлетворенность от выполненного дела. При преобладании негативных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праксических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чувств человек воспринимает труд как каторгу.</a:t>
            </a:r>
          </a:p>
        </p:txBody>
      </p:sp>
      <p:pic>
        <p:nvPicPr>
          <p:cNvPr id="3" name="Рисунок 2" descr="trudolyubie-ili-trudogolizm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290"/>
            <a:ext cx="4077269" cy="2667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1332419952_eksklyuziv_trudolyubi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2131" y="3286124"/>
            <a:ext cx="2638163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52864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Определенные виды труда, учение, некоторые игры требуют интенсивной умственной деятельности. Процесс умственной деятельности сопровождается интеллектуальными эмоциями. Если они приобретают качества стабильности и устойчивости, они проявляются как интеллектуальные чувства: любознательность, радость открытия истины, удивление, сомнение.</a:t>
            </a:r>
          </a:p>
        </p:txBody>
      </p:sp>
      <p:pic>
        <p:nvPicPr>
          <p:cNvPr id="3" name="Рисунок 2" descr="загруженное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214290"/>
            <a:ext cx="34685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5720249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3429000"/>
            <a:ext cx="3687355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457203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Чувства, которые испытывает человек при </a:t>
            </a:r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3" tooltip="Восприятие"/>
              </a:rPr>
              <a:t>восприятии</a:t>
            </a:r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и создании прекрасного в жизни и в искусстве, называются эстетическими. Эстетические чувства воспитываются через приобщение к природе, любование лесом, солнцем, рекой и т.п. Для того чтобы постичь законы красоты и гармонии детям полезно заниматься рисованием, танцами, музыкой и другими видами художественной деятельности.</a:t>
            </a:r>
          </a:p>
        </p:txBody>
      </p:sp>
      <p:pic>
        <p:nvPicPr>
          <p:cNvPr id="3" name="Рисунок 2" descr="mama-s-detm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42852"/>
            <a:ext cx="4500562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464347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протяжении развития людей сформировалась особая форма психического отражения значимых объектов и событий — эмоции. Один и тот же объект или событие вызывает у разных людей различные эмоции, потому что у каждого свое, специфическое отношение.</a:t>
            </a:r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214290"/>
            <a:ext cx="3702085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39198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429000"/>
            <a:ext cx="3592755" cy="3207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Эмоции — это субъективные реакции человека на воздействия внешних и внутренних раздражителей, отражающие в форме переживаний их личную значимость для субъекта и проявляющиеся в виде удовольствия или неудовольствия.</a:t>
            </a:r>
          </a:p>
        </p:txBody>
      </p:sp>
      <p:pic>
        <p:nvPicPr>
          <p:cNvPr id="3" name="Рисунок 2" descr="150096m-300x2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214290"/>
            <a:ext cx="349525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ages (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70" y="3071810"/>
            <a:ext cx="2643206" cy="3472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764386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Наиболее основные эмоции:</a:t>
            </a:r>
          </a:p>
          <a:p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214422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Интерес (как эмоция) — положительное эмоциональное состояние, способствующее развитию навыков и умений, приобретению знаний.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 descr="502ff3b9916cfkak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690" y="1428736"/>
            <a:ext cx="4405310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464347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Радость — положительное эмоциональное состояние, связанное с возможностью достаточно полно удовлетворить актуальную потребность, вероятность чего до этого момента была невелика или, во всяком случае, неопределенна.</a:t>
            </a:r>
          </a:p>
        </p:txBody>
      </p:sp>
      <p:pic>
        <p:nvPicPr>
          <p:cNvPr id="3" name="Рисунок 2" descr="8335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14290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Rado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3286124"/>
            <a:ext cx="2849797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0"/>
            <a:ext cx="485778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Удивление — не имеющая четко выраженного положительного или отрицательного знака эмоциональная реакция на внезапно возникшие обстоятельства. Удивление тормозит все предыдущие эмоции, направляя внимание на объект, его вызвавший, и может переходить в интерес.</a:t>
            </a:r>
          </a:p>
        </p:txBody>
      </p:sp>
      <p:pic>
        <p:nvPicPr>
          <p:cNvPr id="3" name="Рисунок 2" descr="загруженное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214290"/>
            <a:ext cx="3929090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8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3214686"/>
            <a:ext cx="3048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457203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Страдание — отрицательное эмоциональное состояние, связанное с полученной достоверной или кажущейся таковой информацией о невозможности удовлетворения важнейших жизненных потребностей, которое до этого момента представлялось более или менее вероятным, чаще всего протекает в форме эмоционального стресса.</a:t>
            </a:r>
            <a:endParaRPr lang="ru-RU" sz="2800" dirty="0"/>
          </a:p>
        </p:txBody>
      </p:sp>
      <p:pic>
        <p:nvPicPr>
          <p:cNvPr id="3" name="Рисунок 2" descr="images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285727"/>
            <a:ext cx="3143272" cy="2797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zDlP18k7fS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571876"/>
            <a:ext cx="4179880" cy="2926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Гнев — эмоциональное состояние, отрицательное по знаку, как правило, протекающее в форме аффекта и вызываемое внезапным возникновением серьезного препятствия на пути удовлетворения исключительно важной для субъекта потребности.</a:t>
            </a:r>
          </a:p>
        </p:txBody>
      </p:sp>
      <p:pic>
        <p:nvPicPr>
          <p:cNvPr id="3" name="Рисунок 2" descr="1109psy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210" y="214290"/>
            <a:ext cx="3868508" cy="2775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zbavitsya-ot-gneva-492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3643314"/>
            <a:ext cx="3406465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Страх — отрицательное эмоциональное состояние, появляющееся при получении субъектом информации о возможной угрозе его жизненному благополучию, о реальной или воображаемой опасности. В отличие от эмоции страдания, вызываемой прямым блокированием важнейших потребностей, человек, переживая эмоцию страха, располагает лишь вероятностным прогнозом возможного неблагополучия и действует на основе этого (часто недостаточно достоверного или преувеличенного прогноза).</a:t>
            </a:r>
          </a:p>
        </p:txBody>
      </p:sp>
      <p:pic>
        <p:nvPicPr>
          <p:cNvPr id="3" name="Рисунок 2" descr="страх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42852"/>
            <a:ext cx="324244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ages (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4071942"/>
            <a:ext cx="2190750" cy="208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ear-in-copywritin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454" y="4286256"/>
            <a:ext cx="1903447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478634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Стыд — отрицательное состояние, выражающееся в осознании несоответствия собственных помыслом, поступков и внешности не только ожиданиям окружающих, но и собственным представлениям о подобающем поведении и внешнем облике.</a:t>
            </a:r>
          </a:p>
        </p:txBody>
      </p:sp>
      <p:pic>
        <p:nvPicPr>
          <p:cNvPr id="3" name="Рисунок 2" descr="stid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0"/>
            <a:ext cx="2500330" cy="3333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стыдно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3500438"/>
            <a:ext cx="2428892" cy="3102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02359"/>
            <a:ext cx="4572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Эмоциональные переживания носят неоднозначный характер. Один и тот же объект может вызвать несогласованные, противоречивые эмоции. Это явление получило название амбивалентность (двойственность) чувств. Например, можно уважать кого-то за работоспособность и одновременно осуждать за вспыльчивость.</a:t>
            </a:r>
          </a:p>
        </p:txBody>
      </p:sp>
      <p:pic>
        <p:nvPicPr>
          <p:cNvPr id="3" name="Рисунок 2" descr="images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357166"/>
            <a:ext cx="3857652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jhjIQs7u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3143248"/>
            <a:ext cx="621837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Спасибо </a:t>
            </a:r>
          </a:p>
          <a:p>
            <a:pPr algn="ctr"/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</a:t>
            </a:r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 внимание!!!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236</Words>
  <Application>Microsoft Office PowerPoint</Application>
  <PresentationFormat>Экран (4:3)</PresentationFormat>
  <Paragraphs>23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2014-11-05T15:08:59Z</dcterms:created>
  <dcterms:modified xsi:type="dcterms:W3CDTF">2014-11-05T15:57:58Z</dcterms:modified>
</cp:coreProperties>
</file>