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34" autoAdjust="0"/>
    <p:restoredTop sz="94662" autoAdjust="0"/>
  </p:normalViewPr>
  <p:slideViewPr>
    <p:cSldViewPr>
      <p:cViewPr varScale="1">
        <p:scale>
          <a:sx n="70" d="100"/>
          <a:sy n="70" d="100"/>
        </p:scale>
        <p:origin x="-13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D995F-6E10-40B5-B40B-7B7286FCB1F9}" type="datetimeFigureOut">
              <a:rPr lang="ru-RU" smtClean="0"/>
              <a:t>22.09.2014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4AE19-78C3-4E10-B496-50023F77B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21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D995F-6E10-40B5-B40B-7B7286FCB1F9}" type="datetimeFigureOut">
              <a:rPr lang="ru-RU" smtClean="0"/>
              <a:t>22.09.2014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4AE19-78C3-4E10-B496-50023F77B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248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D995F-6E10-40B5-B40B-7B7286FCB1F9}" type="datetimeFigureOut">
              <a:rPr lang="ru-RU" smtClean="0"/>
              <a:t>22.09.2014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4AE19-78C3-4E10-B496-50023F77B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656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D995F-6E10-40B5-B40B-7B7286FCB1F9}" type="datetimeFigureOut">
              <a:rPr lang="ru-RU" smtClean="0"/>
              <a:t>22.09.2014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4AE19-78C3-4E10-B496-50023F77B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180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D995F-6E10-40B5-B40B-7B7286FCB1F9}" type="datetimeFigureOut">
              <a:rPr lang="ru-RU" smtClean="0"/>
              <a:t>22.09.2014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4AE19-78C3-4E10-B496-50023F77B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7751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D995F-6E10-40B5-B40B-7B7286FCB1F9}" type="datetimeFigureOut">
              <a:rPr lang="ru-RU" smtClean="0"/>
              <a:t>22.09.2014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4AE19-78C3-4E10-B496-50023F77B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282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D995F-6E10-40B5-B40B-7B7286FCB1F9}" type="datetimeFigureOut">
              <a:rPr lang="ru-RU" smtClean="0"/>
              <a:t>22.09.2014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4AE19-78C3-4E10-B496-50023F77B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03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D995F-6E10-40B5-B40B-7B7286FCB1F9}" type="datetimeFigureOut">
              <a:rPr lang="ru-RU" smtClean="0"/>
              <a:t>22.09.2014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4AE19-78C3-4E10-B496-50023F77B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522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D995F-6E10-40B5-B40B-7B7286FCB1F9}" type="datetimeFigureOut">
              <a:rPr lang="ru-RU" smtClean="0"/>
              <a:t>22.09.2014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4AE19-78C3-4E10-B496-50023F77B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876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D995F-6E10-40B5-B40B-7B7286FCB1F9}" type="datetimeFigureOut">
              <a:rPr lang="ru-RU" smtClean="0"/>
              <a:t>22.09.2014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4AE19-78C3-4E10-B496-50023F77B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841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D995F-6E10-40B5-B40B-7B7286FCB1F9}" type="datetimeFigureOut">
              <a:rPr lang="ru-RU" smtClean="0"/>
              <a:t>22.09.2014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4AE19-78C3-4E10-B496-50023F77B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6330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D995F-6E10-40B5-B40B-7B7286FCB1F9}" type="datetimeFigureOut">
              <a:rPr lang="ru-RU" smtClean="0"/>
              <a:t>22.09.2014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04AE19-78C3-4E10-B496-50023F77B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9256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8280920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60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2955">
        <p:dissolve/>
      </p:transition>
    </mc:Choice>
    <mc:Fallback>
      <p:transition spd="slow" advTm="2955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352928" cy="6120680"/>
          </a:xfrm>
        </p:spPr>
      </p:pic>
    </p:spTree>
    <p:extLst>
      <p:ext uri="{BB962C8B-B14F-4D97-AF65-F5344CB8AC3E}">
        <p14:creationId xmlns:p14="http://schemas.microsoft.com/office/powerpoint/2010/main" val="3466292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234">
        <p:blinds dir="vert"/>
      </p:transition>
    </mc:Choice>
    <mc:Fallback>
      <p:transition spd="slow" advTm="3234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178397" cy="6120680"/>
          </a:xfrm>
        </p:spPr>
      </p:pic>
    </p:spTree>
    <p:extLst>
      <p:ext uri="{BB962C8B-B14F-4D97-AF65-F5344CB8AC3E}">
        <p14:creationId xmlns:p14="http://schemas.microsoft.com/office/powerpoint/2010/main" val="3627066368"/>
      </p:ext>
    </p:extLst>
  </p:cSld>
  <p:clrMapOvr>
    <a:masterClrMapping/>
  </p:clrMapOvr>
  <p:transition spd="slow" advTm="1223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60648"/>
            <a:ext cx="8136903" cy="6120680"/>
          </a:xfrm>
        </p:spPr>
      </p:pic>
    </p:spTree>
    <p:extLst>
      <p:ext uri="{BB962C8B-B14F-4D97-AF65-F5344CB8AC3E}">
        <p14:creationId xmlns:p14="http://schemas.microsoft.com/office/powerpoint/2010/main" val="987495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2922">
        <p:checker/>
      </p:transition>
    </mc:Choice>
    <mc:Fallback>
      <p:transition spd="slow" advTm="2922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8280920" cy="5976664"/>
          </a:xfrm>
        </p:spPr>
      </p:pic>
    </p:spTree>
    <p:extLst>
      <p:ext uri="{BB962C8B-B14F-4D97-AF65-F5344CB8AC3E}">
        <p14:creationId xmlns:p14="http://schemas.microsoft.com/office/powerpoint/2010/main" val="3410441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2885">
        <p14:shred/>
      </p:transition>
    </mc:Choice>
    <mc:Fallback>
      <p:transition spd="slow" advTm="288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994122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8280919" cy="6264696"/>
          </a:xfrm>
        </p:spPr>
      </p:pic>
    </p:spTree>
    <p:extLst>
      <p:ext uri="{BB962C8B-B14F-4D97-AF65-F5344CB8AC3E}">
        <p14:creationId xmlns:p14="http://schemas.microsoft.com/office/powerpoint/2010/main" val="326928638"/>
      </p:ext>
    </p:extLst>
  </p:cSld>
  <p:clrMapOvr>
    <a:masterClrMapping/>
  </p:clrMapOvr>
  <p:transition spd="slow" advTm="3011"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064896" cy="6048672"/>
          </a:xfrm>
        </p:spPr>
      </p:pic>
    </p:spTree>
    <p:extLst>
      <p:ext uri="{BB962C8B-B14F-4D97-AF65-F5344CB8AC3E}">
        <p14:creationId xmlns:p14="http://schemas.microsoft.com/office/powerpoint/2010/main" val="1383619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3034">
        <p14:ripple/>
      </p:transition>
    </mc:Choice>
    <mc:Fallback>
      <p:transition spd="slow" advTm="303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5" y="332656"/>
            <a:ext cx="8280920" cy="6120680"/>
          </a:xfrm>
        </p:spPr>
      </p:pic>
    </p:spTree>
    <p:extLst>
      <p:ext uri="{BB962C8B-B14F-4D97-AF65-F5344CB8AC3E}">
        <p14:creationId xmlns:p14="http://schemas.microsoft.com/office/powerpoint/2010/main" val="2775986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2958">
        <p14:glitter pattern="hexagon"/>
      </p:transition>
    </mc:Choice>
    <mc:Fallback>
      <p:transition spd="slow" advTm="295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0</Words>
  <Application>Microsoft Office PowerPoint</Application>
  <PresentationFormat>Экран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Smart store</dc:creator>
  <cp:lastModifiedBy>Smart store</cp:lastModifiedBy>
  <cp:revision>3</cp:revision>
  <dcterms:created xsi:type="dcterms:W3CDTF">2014-09-22T10:58:59Z</dcterms:created>
  <dcterms:modified xsi:type="dcterms:W3CDTF">2014-09-22T11:21:50Z</dcterms:modified>
</cp:coreProperties>
</file>