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9" r:id="rId7"/>
    <p:sldId id="270" r:id="rId8"/>
    <p:sldId id="268" r:id="rId9"/>
    <p:sldId id="271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51" autoAdjust="0"/>
    <p:restoredTop sz="94660"/>
  </p:normalViewPr>
  <p:slideViewPr>
    <p:cSldViewPr>
      <p:cViewPr>
        <p:scale>
          <a:sx n="70" d="100"/>
          <a:sy n="70" d="100"/>
        </p:scale>
        <p:origin x="-1566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32F75-568F-4AE3-A879-3433FE553980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6D615-9532-4581-9CA7-C0D1A4C26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8DDA7-B752-4941-9F55-73B356828BFC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7C97A-65E7-4B80-A0DD-197AFF1C9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E7F0B-C705-4421-87EA-6E031B471B3F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07207-6E87-47BD-ACDF-46872575BD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EB5AC-8E28-47FB-96F7-8455FA53F9CC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E02A1-BF74-412C-A0A3-E34250F01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92259-ACD6-47CA-8314-D629CBB48D7F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DBBCB-1359-4067-8193-F2A926DA2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688C0-437F-48AB-AA16-4D5B5F4DC98A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D906-B804-4A88-B54F-4755C76BF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35DF8-F5FA-46E3-B5B3-ED74373F1D94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7B923-43EC-4A88-B080-2225944098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268A7-6241-45B7-9FA7-93ECDBC00C38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5CC23-939B-4524-BF74-FB1813020F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C2C30-7989-4739-9BA2-1333EE832272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597B-59DD-4536-8192-B677E3555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93497-69DF-496D-92D9-5E1D95F981FA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89EE-F695-4FD1-920D-69B9E28912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7CFC3-B8E7-45DC-90A4-DCF62A3FF8E3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A0953-2763-4557-B038-8C03D95D6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E4FC8B-7BBF-49DC-8C15-AA2D1D5D6D7E}" type="datetimeFigureOut">
              <a:rPr lang="ru-RU"/>
              <a:pPr>
                <a:defRPr/>
              </a:pPr>
              <a:t>10.04.2014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E83CB4-DC1A-4767-90BC-7E3ABBBF69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42908" y="0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Готичний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  стиль</a:t>
            </a:r>
            <a:endParaRPr lang="ru-RU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3636" y="5429264"/>
            <a:ext cx="2786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+mn-lt"/>
              </a:rPr>
              <a:t>Підготувала учениця 11-а классу</a:t>
            </a:r>
          </a:p>
          <a:p>
            <a:pPr algn="r"/>
            <a:r>
              <a:rPr lang="ru-RU" dirty="0" smtClean="0">
                <a:latin typeface="+mn-lt"/>
              </a:rPr>
              <a:t>ДСШ №33</a:t>
            </a:r>
          </a:p>
          <a:p>
            <a:pPr algn="r"/>
            <a:r>
              <a:rPr lang="ru-RU" dirty="0" smtClean="0">
                <a:latin typeface="+mn-lt"/>
              </a:rPr>
              <a:t>Самченко Анастас</a:t>
            </a:r>
            <a:r>
              <a:rPr lang="uk-UA" dirty="0" err="1" smtClean="0">
                <a:latin typeface="+mn-lt"/>
              </a:rPr>
              <a:t>ія</a:t>
            </a:r>
            <a:endParaRPr lang="ru-RU" dirty="0">
              <a:latin typeface="+mn-lt"/>
            </a:endParaRPr>
          </a:p>
        </p:txBody>
      </p:sp>
      <p:pic>
        <p:nvPicPr>
          <p:cNvPr id="1026" name="Picture 2" descr="H:\дляп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2143116"/>
            <a:ext cx="2000264" cy="2714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H:\дляп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928934"/>
            <a:ext cx="2851211" cy="2928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H:\дляп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2143116"/>
            <a:ext cx="2000264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sh dir="d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214313" y="285750"/>
            <a:ext cx="87153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Готика , готичний стиль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- художній стиль ( між сер. 12 і 15-16 ст.) , що завершив розвиток середньовічного мистецтва у Західній, Центральній і частково Східній Європі. У готиці відбилися кардинальні зміни в структурі середньовічного суспільства. </a:t>
            </a:r>
          </a:p>
        </p:txBody>
      </p:sp>
      <p:pic>
        <p:nvPicPr>
          <p:cNvPr id="2050" name="Picture 2" descr="H:\дляп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643050"/>
            <a:ext cx="3621087" cy="4857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H:\дляп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1571612"/>
            <a:ext cx="3536926" cy="4834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H:\дляп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5000636"/>
            <a:ext cx="2143140" cy="1607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H:\дляп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68" y="1571612"/>
            <a:ext cx="2017787" cy="3067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ru"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4000528"/>
          </a:xfrm>
        </p:spPr>
        <p:txBody>
          <a:bodyPr/>
          <a:lstStyle/>
          <a:p>
            <a:pPr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Провідним архітектурним типом став міський собор : каркасна система готичної архітектури дозволила створювати небувалі по висоті і просторості інтер'єри соборів, прорізати стіни величезними вікнами з кольоровими вітражами.</a:t>
            </a:r>
          </a:p>
          <a:p>
            <a:pPr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Устремління собору вгору виражено гігантськими ажурними вежами, стрілчастими вікнами і порталами, вигнутими статуями, складним орнаментом. Розвивалися містобудування і цивільна архітектура.</a:t>
            </a:r>
          </a:p>
          <a:p>
            <a:pPr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У скульптурі, вітражах, живописних і різьблених вівтарях, мініатюрах, декоративних виробах символіко - алегоричний лад поєднується з новими духовними устремліннями, ліричними емоціями; розширюється інтерес до реального світу, природі, багатству переживань.</a:t>
            </a:r>
          </a:p>
          <a:p>
            <a:pPr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uk-UA" sz="2000" dirty="0"/>
          </a:p>
        </p:txBody>
      </p:sp>
      <p:pic>
        <p:nvPicPr>
          <p:cNvPr id="3074" name="Picture 2" descr="H:\дляп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786190"/>
            <a:ext cx="2143790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H:\дляп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3857628"/>
            <a:ext cx="2089562" cy="2786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H:\дляп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3786190"/>
            <a:ext cx="2143140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lu"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5000628" y="285728"/>
            <a:ext cx="37861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Кельнський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собор.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Німеччина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найбільший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готичних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соборів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його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довжина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14 м.,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- 153м.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:\дляп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714488"/>
            <a:ext cx="3286148" cy="4920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 descr="H:\дляп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643314"/>
            <a:ext cx="4071966" cy="2978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H:\дляп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285728"/>
            <a:ext cx="4000528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u"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4071938" y="5929330"/>
            <a:ext cx="5072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Собор Паризької Богоматері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H:\дляп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5143535" cy="3929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 descr="H:\дляп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285728"/>
            <a:ext cx="3264462" cy="5429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H:\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357562"/>
            <a:ext cx="2928958" cy="3241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ver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pPr algn="just"/>
            <a:r>
              <a:rPr lang="uk-UA" sz="2000" dirty="0" smtClean="0"/>
              <a:t>Собор Паризької Богоматері – це архітектурний пам'ятник ранньої французької готики в Парижі на о. </a:t>
            </a:r>
            <a:r>
              <a:rPr lang="uk-UA" sz="2000" dirty="0" err="1" smtClean="0"/>
              <a:t>Сіте</a:t>
            </a:r>
            <a:r>
              <a:rPr lang="uk-UA" sz="2000" dirty="0" smtClean="0"/>
              <a:t>. </a:t>
            </a:r>
            <a:r>
              <a:rPr lang="uk-UA" sz="2000" dirty="0" err="1" smtClean="0"/>
              <a:t>Пятинефная</a:t>
            </a:r>
            <a:r>
              <a:rPr lang="uk-UA" sz="2000" dirty="0" smtClean="0"/>
              <a:t> базиліка з трансептом і двома фланкуючими західними вежами. Вітражі, скульптури на фасадах.</a:t>
            </a:r>
            <a:endParaRPr lang="uk-UA" sz="2000" dirty="0"/>
          </a:p>
        </p:txBody>
      </p:sp>
      <p:pic>
        <p:nvPicPr>
          <p:cNvPr id="4098" name="Picture 2" descr="H: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428736"/>
            <a:ext cx="5999466" cy="3995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H: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825246"/>
            <a:ext cx="3571900" cy="2678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sh dir="r"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uk-UA" sz="2000" dirty="0" err="1" smtClean="0"/>
              <a:t>Реймський</a:t>
            </a:r>
            <a:r>
              <a:rPr lang="uk-UA" sz="2000" dirty="0" smtClean="0"/>
              <a:t> собор - архітектурна пам'ятка зрілої французької готики в </a:t>
            </a:r>
            <a:r>
              <a:rPr lang="uk-UA" sz="2000" dirty="0" err="1" smtClean="0"/>
              <a:t>г.Реймс</a:t>
            </a:r>
            <a:r>
              <a:rPr lang="uk-UA" sz="2000" dirty="0" smtClean="0"/>
              <a:t>. </a:t>
            </a:r>
            <a:r>
              <a:rPr lang="uk-UA" sz="2000" dirty="0" err="1" smtClean="0"/>
              <a:t>Тринефна</a:t>
            </a:r>
            <a:r>
              <a:rPr lang="uk-UA" sz="2000" dirty="0" smtClean="0"/>
              <a:t> базиліка з трансептом, розвиненою східною частиною і двома західними вежами. Виділяється </a:t>
            </a:r>
            <a:r>
              <a:rPr lang="uk-UA" sz="2000" dirty="0" err="1" smtClean="0"/>
              <a:t>гармочностью</a:t>
            </a:r>
            <a:r>
              <a:rPr lang="uk-UA" sz="2000" dirty="0" smtClean="0"/>
              <a:t> </a:t>
            </a:r>
            <a:r>
              <a:rPr lang="uk-UA" sz="2000" dirty="0" err="1" smtClean="0"/>
              <a:t>копозіціі</a:t>
            </a:r>
            <a:r>
              <a:rPr lang="uk-UA" sz="2000" dirty="0" smtClean="0"/>
              <a:t>, багатющим скульптурним оздобленням</a:t>
            </a:r>
            <a:endParaRPr lang="uk-UA" sz="2000" dirty="0"/>
          </a:p>
        </p:txBody>
      </p:sp>
      <p:pic>
        <p:nvPicPr>
          <p:cNvPr id="5123" name="Picture 3" descr="H:\дляп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1714488"/>
            <a:ext cx="2393370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H:\дляп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785926"/>
            <a:ext cx="2307382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H:\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4612" y="2643182"/>
            <a:ext cx="3643338" cy="2426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r"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0364" y="214290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+mn-lt"/>
              </a:rPr>
              <a:t>Міланський </a:t>
            </a:r>
            <a:r>
              <a:rPr lang="ru-RU" sz="2800" dirty="0" smtClean="0">
                <a:latin typeface="+mn-lt"/>
              </a:rPr>
              <a:t>собор</a:t>
            </a:r>
            <a:endParaRPr lang="ru-RU" sz="2800" dirty="0">
              <a:latin typeface="+mn-lt"/>
            </a:endParaRPr>
          </a:p>
        </p:txBody>
      </p:sp>
      <p:pic>
        <p:nvPicPr>
          <p:cNvPr id="3074" name="Picture 2" descr="H: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785794"/>
            <a:ext cx="3643338" cy="2625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H:\дляп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785794"/>
            <a:ext cx="3984257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7" name="Picture 5" descr="H:\дляп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3643314"/>
            <a:ext cx="3714776" cy="2826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H:\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3643314"/>
            <a:ext cx="4107840" cy="2806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lu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214422"/>
            <a:ext cx="8229600" cy="1143000"/>
          </a:xfrm>
        </p:spPr>
        <p:txBody>
          <a:bodyPr/>
          <a:lstStyle/>
          <a:p>
            <a:r>
              <a:rPr lang="uk-UA" sz="2800" dirty="0" smtClean="0"/>
              <a:t>Дякую за увагу!)</a:t>
            </a:r>
            <a:endParaRPr lang="uk-UA" sz="2800" dirty="0"/>
          </a:p>
        </p:txBody>
      </p:sp>
    </p:spTree>
  </p:cSld>
  <p:clrMapOvr>
    <a:masterClrMapping/>
  </p:clrMapOvr>
  <p:transition>
    <p:cover dir="ld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243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Собор Паризької Богоматері – це архітектурний пам'ятник ранньої французької готики в Парижі на о. Сіте. Пятинефная базиліка з трансептом і двома фланкуючими західними вежами. Вітражі, скульптури на фасадах.</vt:lpstr>
      <vt:lpstr>Реймський собор - архітектурна пам'ятка зрілої французької готики в г.Реймс. Тринефна базиліка з трансептом, розвиненою східною частиною і двома західними вежами. Виділяється гармочностью копозіціі, багатющим скульптурним оздобленням</vt:lpstr>
      <vt:lpstr>Слайд 8</vt:lpstr>
      <vt:lpstr>Дякую за увагу!)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Australia</dc:creator>
  <cp:lastModifiedBy>Админ</cp:lastModifiedBy>
  <cp:revision>20</cp:revision>
  <dcterms:created xsi:type="dcterms:W3CDTF">2010-01-02T15:01:47Z</dcterms:created>
  <dcterms:modified xsi:type="dcterms:W3CDTF">2014-04-10T16:41:38Z</dcterms:modified>
</cp:coreProperties>
</file>