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8"/>
  </p:notesMasterIdLst>
  <p:sldIdLst>
    <p:sldId id="298" r:id="rId4"/>
    <p:sldId id="263" r:id="rId5"/>
    <p:sldId id="290" r:id="rId6"/>
    <p:sldId id="297" r:id="rId7"/>
    <p:sldId id="261" r:id="rId8"/>
    <p:sldId id="289" r:id="rId9"/>
    <p:sldId id="304" r:id="rId10"/>
    <p:sldId id="299" r:id="rId11"/>
    <p:sldId id="305" r:id="rId12"/>
    <p:sldId id="300" r:id="rId13"/>
    <p:sldId id="301" r:id="rId14"/>
    <p:sldId id="302" r:id="rId15"/>
    <p:sldId id="303" r:id="rId16"/>
    <p:sldId id="286" r:id="rId17"/>
  </p:sldIdLst>
  <p:sldSz cx="31683325" cy="18362613"/>
  <p:notesSz cx="9144000" cy="6858000"/>
  <p:defaultTextStyle>
    <a:defPPr>
      <a:defRPr lang="ru-RU"/>
    </a:defPPr>
    <a:lvl1pPr marL="0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1pPr>
    <a:lvl2pPr marL="1601434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2pPr>
    <a:lvl3pPr marL="3202869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3pPr>
    <a:lvl4pPr marL="4804303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4pPr>
    <a:lvl5pPr marL="6405738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5pPr>
    <a:lvl6pPr marL="8007172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9608607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1210041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2811476" algn="l" defTabSz="3202869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F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846" y="-432"/>
      </p:cViewPr>
      <p:guideLst>
        <p:guide orient="horz" pos="5784"/>
        <p:guide pos="99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9F68D-FBCE-4FE1-9602-5AF1F5526E1E}" type="datetimeFigureOut">
              <a:rPr lang="ru-RU" smtClean="0"/>
              <a:t>05.09.2014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52675" y="514350"/>
            <a:ext cx="44386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5D956-AC0A-4FE8-93E4-74BB4F7C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73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5D956-AC0A-4FE8-93E4-74BB4F7C8F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16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5D956-AC0A-4FE8-93E4-74BB4F7C8F3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1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5D956-AC0A-4FE8-93E4-74BB4F7C8F3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16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5D956-AC0A-4FE8-93E4-74BB4F7C8F3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16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5D956-AC0A-4FE8-93E4-74BB4F7C8F3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16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7102475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6597" y="13528425"/>
            <a:ext cx="19531848" cy="2361915"/>
          </a:xfrm>
        </p:spPr>
        <p:txBody>
          <a:bodyPr>
            <a:normAutofit/>
          </a:bodyPr>
          <a:lstStyle>
            <a:lvl1pPr marL="0" indent="0" algn="l">
              <a:buNone/>
              <a:defRPr sz="6900">
                <a:solidFill>
                  <a:schemeClr val="tx2"/>
                </a:solidFill>
              </a:defRPr>
            </a:lvl1pPr>
            <a:lvl2pPr marL="1429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59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89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19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49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79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08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438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2863" y="8386853"/>
            <a:ext cx="24862093" cy="4801288"/>
          </a:xfrm>
          <a:effectLst/>
        </p:spPr>
        <p:txBody>
          <a:bodyPr/>
          <a:lstStyle>
            <a:lvl1pPr marL="2001786" indent="-1429847" algn="l">
              <a:defRPr sz="169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FD349-E5E5-46D9-8616-FFF8A3C4FC0B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537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960415" y="1958679"/>
            <a:ext cx="22178328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BCAD4-87D7-4642-A492-9A02D73CFBE2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1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7102475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4880" y="5817366"/>
            <a:ext cx="20674083" cy="6488621"/>
          </a:xfrm>
          <a:effectLst/>
        </p:spPr>
        <p:txBody>
          <a:bodyPr anchor="b"/>
          <a:lstStyle>
            <a:lvl1pPr algn="r">
              <a:defRPr sz="144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7607" y="12336824"/>
            <a:ext cx="20687347" cy="2236983"/>
          </a:xfrm>
        </p:spPr>
        <p:txBody>
          <a:bodyPr/>
          <a:lstStyle>
            <a:lvl1pPr marL="0" indent="0" algn="r">
              <a:buNone/>
              <a:defRPr sz="6300">
                <a:solidFill>
                  <a:schemeClr val="tx2"/>
                </a:solidFill>
              </a:defRPr>
            </a:lvl1pPr>
            <a:lvl2pPr marL="1429847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2pPr>
            <a:lvl3pPr marL="2859695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28954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19389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4923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579084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08931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438778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6920C-56B5-4999-B3D9-638D3A46F808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05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0412" y="1958676"/>
            <a:ext cx="11596097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6095129" y="1958679"/>
            <a:ext cx="11596097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8CA66-32E6-4A0D-A230-1F9D494E550A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8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0416" y="1958679"/>
            <a:ext cx="11596097" cy="171299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7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429847" indent="0">
              <a:buNone/>
              <a:defRPr sz="6300" b="1"/>
            </a:lvl2pPr>
            <a:lvl3pPr marL="2859695" indent="0">
              <a:buNone/>
              <a:defRPr sz="5600" b="1"/>
            </a:lvl3pPr>
            <a:lvl4pPr marL="4289542" indent="0">
              <a:buNone/>
              <a:defRPr sz="5000" b="1"/>
            </a:lvl4pPr>
            <a:lvl5pPr marL="5719389" indent="0">
              <a:buNone/>
              <a:defRPr sz="5000" b="1"/>
            </a:lvl5pPr>
            <a:lvl6pPr marL="7149236" indent="0">
              <a:buNone/>
              <a:defRPr sz="5000" b="1"/>
            </a:lvl6pPr>
            <a:lvl7pPr marL="8579084" indent="0">
              <a:buNone/>
              <a:defRPr sz="5000" b="1"/>
            </a:lvl7pPr>
            <a:lvl8pPr marL="10008931" indent="0">
              <a:buNone/>
              <a:defRPr sz="5000" b="1"/>
            </a:lvl8pPr>
            <a:lvl9pPr marL="11438778" indent="0">
              <a:buNone/>
              <a:defRPr sz="5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7009" y="3749441"/>
            <a:ext cx="11596097" cy="7345045"/>
          </a:xfrm>
        </p:spPr>
        <p:txBody>
          <a:bodyPr>
            <a:normAutofit/>
          </a:bodyPr>
          <a:lstStyle>
            <a:lvl1pPr>
              <a:defRPr sz="5600"/>
            </a:lvl1pPr>
            <a:lvl2pPr>
              <a:defRPr sz="56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102579" y="1958679"/>
            <a:ext cx="11596097" cy="171299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7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429847" indent="0">
              <a:buNone/>
              <a:defRPr sz="6300" b="1"/>
            </a:lvl2pPr>
            <a:lvl3pPr marL="2859695" indent="0">
              <a:buNone/>
              <a:defRPr sz="5600" b="1"/>
            </a:lvl3pPr>
            <a:lvl4pPr marL="4289542" indent="0">
              <a:buNone/>
              <a:defRPr sz="5000" b="1"/>
            </a:lvl4pPr>
            <a:lvl5pPr marL="5719389" indent="0">
              <a:buNone/>
              <a:defRPr sz="5000" b="1"/>
            </a:lvl5pPr>
            <a:lvl6pPr marL="7149236" indent="0">
              <a:buNone/>
              <a:defRPr sz="5000" b="1"/>
            </a:lvl6pPr>
            <a:lvl7pPr marL="8579084" indent="0">
              <a:buNone/>
              <a:defRPr sz="5000" b="1"/>
            </a:lvl7pPr>
            <a:lvl8pPr marL="10008931" indent="0">
              <a:buNone/>
              <a:defRPr sz="5000" b="1"/>
            </a:lvl8pPr>
            <a:lvl9pPr marL="11438778" indent="0">
              <a:buNone/>
              <a:defRPr sz="5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094689" y="3745973"/>
            <a:ext cx="11596097" cy="7345045"/>
          </a:xfrm>
        </p:spPr>
        <p:txBody>
          <a:bodyPr>
            <a:normAutofit/>
          </a:bodyPr>
          <a:lstStyle>
            <a:lvl1pPr>
              <a:defRPr sz="5600"/>
            </a:lvl1pPr>
            <a:lvl2pPr>
              <a:defRPr sz="56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E4E46-A096-4B31-AA52-92F2CBB1FDBA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54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CEEB4-CA6B-4EEF-9EDA-4BDF5F96A781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4CDA9-576C-4402-BF1E-FF9790B69998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4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7408" y="5916843"/>
            <a:ext cx="12598782" cy="3369673"/>
          </a:xfrm>
          <a:effectLst/>
        </p:spPr>
        <p:txBody>
          <a:bodyPr anchor="b"/>
          <a:lstStyle>
            <a:lvl1pPr marL="714924" indent="-714924" algn="l">
              <a:defRPr sz="8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6212" y="1958678"/>
            <a:ext cx="13918921" cy="13105867"/>
          </a:xfrm>
        </p:spPr>
        <p:txBody>
          <a:bodyPr anchor="ctr"/>
          <a:lstStyle>
            <a:lvl1pPr>
              <a:defRPr sz="6900"/>
            </a:lvl1pPr>
            <a:lvl2pPr>
              <a:defRPr sz="6300"/>
            </a:lvl2pPr>
            <a:lvl3pPr>
              <a:defRPr sz="5600"/>
            </a:lvl3pPr>
            <a:lvl4pPr>
              <a:defRPr sz="5000"/>
            </a:lvl4pPr>
            <a:lvl5pPr>
              <a:defRPr sz="44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7451" y="9365527"/>
            <a:ext cx="11741472" cy="5728659"/>
          </a:xfrm>
        </p:spPr>
        <p:txBody>
          <a:bodyPr/>
          <a:lstStyle>
            <a:lvl1pPr marL="0" indent="0">
              <a:buNone/>
              <a:defRPr sz="4400"/>
            </a:lvl1pPr>
            <a:lvl2pPr marL="1429847" indent="0">
              <a:buNone/>
              <a:defRPr sz="3800"/>
            </a:lvl2pPr>
            <a:lvl3pPr marL="2859695" indent="0">
              <a:buNone/>
              <a:defRPr sz="3100"/>
            </a:lvl3pPr>
            <a:lvl4pPr marL="4289542" indent="0">
              <a:buNone/>
              <a:defRPr sz="2800"/>
            </a:lvl4pPr>
            <a:lvl5pPr marL="5719389" indent="0">
              <a:buNone/>
              <a:defRPr sz="2800"/>
            </a:lvl5pPr>
            <a:lvl6pPr marL="7149236" indent="0">
              <a:buNone/>
              <a:defRPr sz="2800"/>
            </a:lvl6pPr>
            <a:lvl7pPr marL="8579084" indent="0">
              <a:buNone/>
              <a:defRPr sz="2800"/>
            </a:lvl7pPr>
            <a:lvl8pPr marL="10008931" indent="0">
              <a:buNone/>
              <a:defRPr sz="2800"/>
            </a:lvl8pPr>
            <a:lvl9pPr marL="11438778" indent="0">
              <a:buNone/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FD650-FB32-4FC9-9A83-094D14208CC9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32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7102475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06171" y="3060435"/>
            <a:ext cx="14257496" cy="837484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6300"/>
            </a:lvl1pPr>
            <a:lvl2pPr marL="1429847" indent="0">
              <a:buNone/>
              <a:defRPr sz="8800"/>
            </a:lvl2pPr>
            <a:lvl3pPr marL="2859695" indent="0">
              <a:buNone/>
              <a:defRPr sz="7500"/>
            </a:lvl3pPr>
            <a:lvl4pPr marL="4289542" indent="0">
              <a:buNone/>
              <a:defRPr sz="6300"/>
            </a:lvl4pPr>
            <a:lvl5pPr marL="5719389" indent="0">
              <a:buNone/>
              <a:defRPr sz="6300"/>
            </a:lvl5pPr>
            <a:lvl6pPr marL="7149236" indent="0">
              <a:buNone/>
              <a:defRPr sz="6300"/>
            </a:lvl6pPr>
            <a:lvl7pPr marL="8579084" indent="0">
              <a:buNone/>
              <a:defRPr sz="6300"/>
            </a:lvl7pPr>
            <a:lvl8pPr marL="10008931" indent="0">
              <a:buNone/>
              <a:defRPr sz="6300"/>
            </a:lvl8pPr>
            <a:lvl9pPr marL="11438778" indent="0">
              <a:buNone/>
              <a:defRPr sz="6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1818" y="2705623"/>
            <a:ext cx="12799848" cy="5791586"/>
          </a:xfrm>
        </p:spPr>
        <p:txBody>
          <a:bodyPr anchor="b"/>
          <a:lstStyle>
            <a:lvl1pPr marL="571939" indent="-571939">
              <a:buFont typeface="Georgia" pitchFamily="18" charset="0"/>
              <a:buChar char="*"/>
              <a:defRPr sz="5000"/>
            </a:lvl1pPr>
            <a:lvl2pPr marL="1429847" indent="0">
              <a:buNone/>
              <a:defRPr sz="3800"/>
            </a:lvl2pPr>
            <a:lvl3pPr marL="2859695" indent="0">
              <a:buNone/>
              <a:defRPr sz="3100"/>
            </a:lvl3pPr>
            <a:lvl4pPr marL="4289542" indent="0">
              <a:buNone/>
              <a:defRPr sz="2800"/>
            </a:lvl4pPr>
            <a:lvl5pPr marL="5719389" indent="0">
              <a:buNone/>
              <a:defRPr sz="2800"/>
            </a:lvl5pPr>
            <a:lvl6pPr marL="7149236" indent="0">
              <a:buNone/>
              <a:defRPr sz="2800"/>
            </a:lvl6pPr>
            <a:lvl7pPr marL="8579084" indent="0">
              <a:buNone/>
              <a:defRPr sz="2800"/>
            </a:lvl7pPr>
            <a:lvl8pPr marL="10008931" indent="0">
              <a:buNone/>
              <a:defRPr sz="2800"/>
            </a:lvl8pPr>
            <a:lvl9pPr marL="11438778" indent="0">
              <a:buNone/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933" y="11953694"/>
            <a:ext cx="22118516" cy="3060436"/>
          </a:xfrm>
        </p:spPr>
        <p:txBody>
          <a:bodyPr anchor="b"/>
          <a:lstStyle>
            <a:lvl1pPr algn="l">
              <a:defRPr sz="14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99817-0B69-4B2A-B87D-463395F3966A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26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692" y="1958676"/>
            <a:ext cx="22178328" cy="93037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6A961-E3AC-42BE-865B-1CE5AB94A87B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11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97691" y="1008143"/>
            <a:ext cx="7128748" cy="14025896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17822" y="1958677"/>
            <a:ext cx="16733144" cy="131058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CBE7B-5BCA-4DDC-B00E-32A8E096EE08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820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7102475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6597" y="13528425"/>
            <a:ext cx="19531848" cy="2361915"/>
          </a:xfrm>
        </p:spPr>
        <p:txBody>
          <a:bodyPr>
            <a:normAutofit/>
          </a:bodyPr>
          <a:lstStyle>
            <a:lvl1pPr marL="0" indent="0" algn="l">
              <a:buNone/>
              <a:defRPr sz="6900">
                <a:solidFill>
                  <a:schemeClr val="tx2"/>
                </a:solidFill>
              </a:defRPr>
            </a:lvl1pPr>
            <a:lvl2pPr marL="1429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59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89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19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49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79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08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438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2863" y="8386853"/>
            <a:ext cx="24862093" cy="4801288"/>
          </a:xfrm>
          <a:effectLst/>
        </p:spPr>
        <p:txBody>
          <a:bodyPr/>
          <a:lstStyle>
            <a:lvl1pPr marL="2001786" indent="-1429847" algn="l">
              <a:defRPr sz="169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72EEA-197C-4E02-AE93-483D740CDB6F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59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960415" y="1958679"/>
            <a:ext cx="22178328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E5D98-B617-4022-A25D-ABD9AF1F9800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23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7102475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4880" y="5817366"/>
            <a:ext cx="20674083" cy="6488621"/>
          </a:xfrm>
          <a:effectLst/>
        </p:spPr>
        <p:txBody>
          <a:bodyPr anchor="b"/>
          <a:lstStyle>
            <a:lvl1pPr algn="r">
              <a:defRPr sz="144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7607" y="12336824"/>
            <a:ext cx="20687347" cy="2236983"/>
          </a:xfrm>
        </p:spPr>
        <p:txBody>
          <a:bodyPr/>
          <a:lstStyle>
            <a:lvl1pPr marL="0" indent="0" algn="r">
              <a:buNone/>
              <a:defRPr sz="6300">
                <a:solidFill>
                  <a:schemeClr val="tx2"/>
                </a:solidFill>
              </a:defRPr>
            </a:lvl1pPr>
            <a:lvl2pPr marL="1429847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2pPr>
            <a:lvl3pPr marL="2859695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28954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19389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4923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579084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08931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438778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F2A8-E5AE-4D22-93A9-809416CD91CE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042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0412" y="1958676"/>
            <a:ext cx="11596097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6095129" y="1958679"/>
            <a:ext cx="11596097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30ED1-2B18-48AF-96D2-1FDD85DB6C87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19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0416" y="1958679"/>
            <a:ext cx="11596097" cy="171299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7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429847" indent="0">
              <a:buNone/>
              <a:defRPr sz="6300" b="1"/>
            </a:lvl2pPr>
            <a:lvl3pPr marL="2859695" indent="0">
              <a:buNone/>
              <a:defRPr sz="5600" b="1"/>
            </a:lvl3pPr>
            <a:lvl4pPr marL="4289542" indent="0">
              <a:buNone/>
              <a:defRPr sz="5000" b="1"/>
            </a:lvl4pPr>
            <a:lvl5pPr marL="5719389" indent="0">
              <a:buNone/>
              <a:defRPr sz="5000" b="1"/>
            </a:lvl5pPr>
            <a:lvl6pPr marL="7149236" indent="0">
              <a:buNone/>
              <a:defRPr sz="5000" b="1"/>
            </a:lvl6pPr>
            <a:lvl7pPr marL="8579084" indent="0">
              <a:buNone/>
              <a:defRPr sz="5000" b="1"/>
            </a:lvl7pPr>
            <a:lvl8pPr marL="10008931" indent="0">
              <a:buNone/>
              <a:defRPr sz="5000" b="1"/>
            </a:lvl8pPr>
            <a:lvl9pPr marL="11438778" indent="0">
              <a:buNone/>
              <a:defRPr sz="5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7009" y="3749441"/>
            <a:ext cx="11596097" cy="7345045"/>
          </a:xfrm>
        </p:spPr>
        <p:txBody>
          <a:bodyPr>
            <a:normAutofit/>
          </a:bodyPr>
          <a:lstStyle>
            <a:lvl1pPr>
              <a:defRPr sz="5600"/>
            </a:lvl1pPr>
            <a:lvl2pPr>
              <a:defRPr sz="56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102579" y="1958679"/>
            <a:ext cx="11596097" cy="171299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7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429847" indent="0">
              <a:buNone/>
              <a:defRPr sz="6300" b="1"/>
            </a:lvl2pPr>
            <a:lvl3pPr marL="2859695" indent="0">
              <a:buNone/>
              <a:defRPr sz="5600" b="1"/>
            </a:lvl3pPr>
            <a:lvl4pPr marL="4289542" indent="0">
              <a:buNone/>
              <a:defRPr sz="5000" b="1"/>
            </a:lvl4pPr>
            <a:lvl5pPr marL="5719389" indent="0">
              <a:buNone/>
              <a:defRPr sz="5000" b="1"/>
            </a:lvl5pPr>
            <a:lvl6pPr marL="7149236" indent="0">
              <a:buNone/>
              <a:defRPr sz="5000" b="1"/>
            </a:lvl6pPr>
            <a:lvl7pPr marL="8579084" indent="0">
              <a:buNone/>
              <a:defRPr sz="5000" b="1"/>
            </a:lvl7pPr>
            <a:lvl8pPr marL="10008931" indent="0">
              <a:buNone/>
              <a:defRPr sz="5000" b="1"/>
            </a:lvl8pPr>
            <a:lvl9pPr marL="11438778" indent="0">
              <a:buNone/>
              <a:defRPr sz="5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094689" y="3745973"/>
            <a:ext cx="11596097" cy="7345045"/>
          </a:xfrm>
        </p:spPr>
        <p:txBody>
          <a:bodyPr>
            <a:normAutofit/>
          </a:bodyPr>
          <a:lstStyle>
            <a:lvl1pPr>
              <a:defRPr sz="5600"/>
            </a:lvl1pPr>
            <a:lvl2pPr>
              <a:defRPr sz="56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388E-D026-4F0F-9423-EF80CEDB9C08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7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7EBD1-0536-44AB-B8B9-152465289D1C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3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B399B-0AA1-4391-B6E8-238AC22C0C52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535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7408" y="5916843"/>
            <a:ext cx="12598782" cy="3369673"/>
          </a:xfrm>
          <a:effectLst/>
        </p:spPr>
        <p:txBody>
          <a:bodyPr anchor="b"/>
          <a:lstStyle>
            <a:lvl1pPr marL="714924" indent="-714924" algn="l">
              <a:defRPr sz="8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6212" y="1958678"/>
            <a:ext cx="13918921" cy="13105867"/>
          </a:xfrm>
        </p:spPr>
        <p:txBody>
          <a:bodyPr anchor="ctr"/>
          <a:lstStyle>
            <a:lvl1pPr>
              <a:defRPr sz="6900"/>
            </a:lvl1pPr>
            <a:lvl2pPr>
              <a:defRPr sz="6300"/>
            </a:lvl2pPr>
            <a:lvl3pPr>
              <a:defRPr sz="5600"/>
            </a:lvl3pPr>
            <a:lvl4pPr>
              <a:defRPr sz="5000"/>
            </a:lvl4pPr>
            <a:lvl5pPr>
              <a:defRPr sz="44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7451" y="9365527"/>
            <a:ext cx="11741472" cy="5728659"/>
          </a:xfrm>
        </p:spPr>
        <p:txBody>
          <a:bodyPr/>
          <a:lstStyle>
            <a:lvl1pPr marL="0" indent="0">
              <a:buNone/>
              <a:defRPr sz="4400"/>
            </a:lvl1pPr>
            <a:lvl2pPr marL="1429847" indent="0">
              <a:buNone/>
              <a:defRPr sz="3800"/>
            </a:lvl2pPr>
            <a:lvl3pPr marL="2859695" indent="0">
              <a:buNone/>
              <a:defRPr sz="3100"/>
            </a:lvl3pPr>
            <a:lvl4pPr marL="4289542" indent="0">
              <a:buNone/>
              <a:defRPr sz="2800"/>
            </a:lvl4pPr>
            <a:lvl5pPr marL="5719389" indent="0">
              <a:buNone/>
              <a:defRPr sz="2800"/>
            </a:lvl5pPr>
            <a:lvl6pPr marL="7149236" indent="0">
              <a:buNone/>
              <a:defRPr sz="2800"/>
            </a:lvl6pPr>
            <a:lvl7pPr marL="8579084" indent="0">
              <a:buNone/>
              <a:defRPr sz="2800"/>
            </a:lvl7pPr>
            <a:lvl8pPr marL="10008931" indent="0">
              <a:buNone/>
              <a:defRPr sz="2800"/>
            </a:lvl8pPr>
            <a:lvl9pPr marL="11438778" indent="0">
              <a:buNone/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9A98A-8594-431B-A1A7-72ADD4B3A0A0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135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7102475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06171" y="3060435"/>
            <a:ext cx="14257496" cy="837484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6300"/>
            </a:lvl1pPr>
            <a:lvl2pPr marL="1429847" indent="0">
              <a:buNone/>
              <a:defRPr sz="8800"/>
            </a:lvl2pPr>
            <a:lvl3pPr marL="2859695" indent="0">
              <a:buNone/>
              <a:defRPr sz="7500"/>
            </a:lvl3pPr>
            <a:lvl4pPr marL="4289542" indent="0">
              <a:buNone/>
              <a:defRPr sz="6300"/>
            </a:lvl4pPr>
            <a:lvl5pPr marL="5719389" indent="0">
              <a:buNone/>
              <a:defRPr sz="6300"/>
            </a:lvl5pPr>
            <a:lvl6pPr marL="7149236" indent="0">
              <a:buNone/>
              <a:defRPr sz="6300"/>
            </a:lvl6pPr>
            <a:lvl7pPr marL="8579084" indent="0">
              <a:buNone/>
              <a:defRPr sz="6300"/>
            </a:lvl7pPr>
            <a:lvl8pPr marL="10008931" indent="0">
              <a:buNone/>
              <a:defRPr sz="6300"/>
            </a:lvl8pPr>
            <a:lvl9pPr marL="11438778" indent="0">
              <a:buNone/>
              <a:defRPr sz="6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1818" y="2705623"/>
            <a:ext cx="12799848" cy="5791586"/>
          </a:xfrm>
        </p:spPr>
        <p:txBody>
          <a:bodyPr anchor="b"/>
          <a:lstStyle>
            <a:lvl1pPr marL="571939" indent="-571939">
              <a:buFont typeface="Georgia" pitchFamily="18" charset="0"/>
              <a:buChar char="*"/>
              <a:defRPr sz="5000"/>
            </a:lvl1pPr>
            <a:lvl2pPr marL="1429847" indent="0">
              <a:buNone/>
              <a:defRPr sz="3800"/>
            </a:lvl2pPr>
            <a:lvl3pPr marL="2859695" indent="0">
              <a:buNone/>
              <a:defRPr sz="3100"/>
            </a:lvl3pPr>
            <a:lvl4pPr marL="4289542" indent="0">
              <a:buNone/>
              <a:defRPr sz="2800"/>
            </a:lvl4pPr>
            <a:lvl5pPr marL="5719389" indent="0">
              <a:buNone/>
              <a:defRPr sz="2800"/>
            </a:lvl5pPr>
            <a:lvl6pPr marL="7149236" indent="0">
              <a:buNone/>
              <a:defRPr sz="2800"/>
            </a:lvl6pPr>
            <a:lvl7pPr marL="8579084" indent="0">
              <a:buNone/>
              <a:defRPr sz="2800"/>
            </a:lvl7pPr>
            <a:lvl8pPr marL="10008931" indent="0">
              <a:buNone/>
              <a:defRPr sz="2800"/>
            </a:lvl8pPr>
            <a:lvl9pPr marL="11438778" indent="0">
              <a:buNone/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933" y="11953694"/>
            <a:ext cx="22118516" cy="3060436"/>
          </a:xfrm>
        </p:spPr>
        <p:txBody>
          <a:bodyPr anchor="b"/>
          <a:lstStyle>
            <a:lvl1pPr algn="l">
              <a:defRPr sz="14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D1515-E79C-4793-9B31-06BBABD25868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79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692" y="1958676"/>
            <a:ext cx="22178328" cy="93037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82468-2BFA-4C78-A487-FF52A7E47C2F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155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97691" y="1008143"/>
            <a:ext cx="7128748" cy="14025896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17822" y="1958677"/>
            <a:ext cx="16733144" cy="131058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D2DA2-B9B5-4E5D-ADD5-62336D909E2B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63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7102480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6597" y="13528430"/>
            <a:ext cx="19531848" cy="2361915"/>
          </a:xfrm>
        </p:spPr>
        <p:txBody>
          <a:bodyPr>
            <a:normAutofit/>
          </a:bodyPr>
          <a:lstStyle>
            <a:lvl1pPr marL="0" indent="0" algn="l">
              <a:buNone/>
              <a:defRPr sz="6900">
                <a:solidFill>
                  <a:schemeClr val="tx2"/>
                </a:solidFill>
              </a:defRPr>
            </a:lvl1pPr>
            <a:lvl2pPr marL="1429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58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88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17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46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7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05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434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2870" y="8386858"/>
            <a:ext cx="24862093" cy="4801288"/>
          </a:xfrm>
          <a:effectLst/>
        </p:spPr>
        <p:txBody>
          <a:bodyPr/>
          <a:lstStyle>
            <a:lvl1pPr marL="2001104" indent="-1429359" algn="l">
              <a:defRPr sz="169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9043E-97BB-42C8-91E8-FE5A13595517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99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960415" y="1958679"/>
            <a:ext cx="22178328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C2BD9-49FA-441A-9248-40919E046EAA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507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7102480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4880" y="5817366"/>
            <a:ext cx="20674083" cy="6488621"/>
          </a:xfrm>
          <a:effectLst/>
        </p:spPr>
        <p:txBody>
          <a:bodyPr anchor="b"/>
          <a:lstStyle>
            <a:lvl1pPr algn="r">
              <a:defRPr sz="144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7607" y="12336824"/>
            <a:ext cx="20687347" cy="2236983"/>
          </a:xfrm>
        </p:spPr>
        <p:txBody>
          <a:bodyPr/>
          <a:lstStyle>
            <a:lvl1pPr marL="0" indent="0" algn="r">
              <a:buNone/>
              <a:defRPr sz="6300">
                <a:solidFill>
                  <a:schemeClr val="tx2"/>
                </a:solidFill>
              </a:defRPr>
            </a:lvl1pPr>
            <a:lvl2pPr marL="1429359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2pPr>
            <a:lvl3pPr marL="285871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288084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17444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4680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57616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055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43488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15144-B9F6-4371-8736-AB4AC3067EB5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57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0412" y="1958676"/>
            <a:ext cx="11596097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6095129" y="1958679"/>
            <a:ext cx="11596097" cy="93037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6F18E-4B7D-49E1-B865-93D6AD5BC683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955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0416" y="1958679"/>
            <a:ext cx="11596097" cy="171299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7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429359" indent="0">
              <a:buNone/>
              <a:defRPr sz="6300" b="1"/>
            </a:lvl2pPr>
            <a:lvl3pPr marL="2858719" indent="0">
              <a:buNone/>
              <a:defRPr sz="5600" b="1"/>
            </a:lvl3pPr>
            <a:lvl4pPr marL="4288084" indent="0">
              <a:buNone/>
              <a:defRPr sz="5000" b="1"/>
            </a:lvl4pPr>
            <a:lvl5pPr marL="5717444" indent="0">
              <a:buNone/>
              <a:defRPr sz="5000" b="1"/>
            </a:lvl5pPr>
            <a:lvl6pPr marL="7146803" indent="0">
              <a:buNone/>
              <a:defRPr sz="5000" b="1"/>
            </a:lvl6pPr>
            <a:lvl7pPr marL="8576163" indent="0">
              <a:buNone/>
              <a:defRPr sz="5000" b="1"/>
            </a:lvl7pPr>
            <a:lvl8pPr marL="10005522" indent="0">
              <a:buNone/>
              <a:defRPr sz="5000" b="1"/>
            </a:lvl8pPr>
            <a:lvl9pPr marL="11434885" indent="0">
              <a:buNone/>
              <a:defRPr sz="5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7009" y="3749441"/>
            <a:ext cx="11596097" cy="7345045"/>
          </a:xfrm>
        </p:spPr>
        <p:txBody>
          <a:bodyPr>
            <a:normAutofit/>
          </a:bodyPr>
          <a:lstStyle>
            <a:lvl1pPr>
              <a:defRPr sz="5600"/>
            </a:lvl1pPr>
            <a:lvl2pPr>
              <a:defRPr sz="56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102579" y="1958679"/>
            <a:ext cx="11596097" cy="171299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7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1429359" indent="0">
              <a:buNone/>
              <a:defRPr sz="6300" b="1"/>
            </a:lvl2pPr>
            <a:lvl3pPr marL="2858719" indent="0">
              <a:buNone/>
              <a:defRPr sz="5600" b="1"/>
            </a:lvl3pPr>
            <a:lvl4pPr marL="4288084" indent="0">
              <a:buNone/>
              <a:defRPr sz="5000" b="1"/>
            </a:lvl4pPr>
            <a:lvl5pPr marL="5717444" indent="0">
              <a:buNone/>
              <a:defRPr sz="5000" b="1"/>
            </a:lvl5pPr>
            <a:lvl6pPr marL="7146803" indent="0">
              <a:buNone/>
              <a:defRPr sz="5000" b="1"/>
            </a:lvl6pPr>
            <a:lvl7pPr marL="8576163" indent="0">
              <a:buNone/>
              <a:defRPr sz="5000" b="1"/>
            </a:lvl7pPr>
            <a:lvl8pPr marL="10005522" indent="0">
              <a:buNone/>
              <a:defRPr sz="5000" b="1"/>
            </a:lvl8pPr>
            <a:lvl9pPr marL="11434885" indent="0">
              <a:buNone/>
              <a:defRPr sz="5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094689" y="3745973"/>
            <a:ext cx="11596097" cy="7345045"/>
          </a:xfrm>
        </p:spPr>
        <p:txBody>
          <a:bodyPr>
            <a:normAutofit/>
          </a:bodyPr>
          <a:lstStyle>
            <a:lvl1pPr>
              <a:defRPr sz="5600"/>
            </a:lvl1pPr>
            <a:lvl2pPr>
              <a:defRPr sz="56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5AF22-33F4-4602-B375-BDFF824E6AD3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21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11D3D-E774-4892-BACB-F653B7CF97AC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031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0207D-B2FF-4338-9371-E27012C8ECCE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759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7411" y="5916849"/>
            <a:ext cx="12598782" cy="3369673"/>
          </a:xfrm>
          <a:effectLst/>
        </p:spPr>
        <p:txBody>
          <a:bodyPr anchor="b"/>
          <a:lstStyle>
            <a:lvl1pPr marL="714680" indent="-714680" algn="l">
              <a:defRPr sz="8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6219" y="1958678"/>
            <a:ext cx="13918921" cy="13105867"/>
          </a:xfrm>
        </p:spPr>
        <p:txBody>
          <a:bodyPr anchor="ctr"/>
          <a:lstStyle>
            <a:lvl1pPr>
              <a:defRPr sz="6900"/>
            </a:lvl1pPr>
            <a:lvl2pPr>
              <a:defRPr sz="6300"/>
            </a:lvl2pPr>
            <a:lvl3pPr>
              <a:defRPr sz="5600"/>
            </a:lvl3pPr>
            <a:lvl4pPr>
              <a:defRPr sz="5000"/>
            </a:lvl4pPr>
            <a:lvl5pPr>
              <a:defRPr sz="44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7451" y="9365527"/>
            <a:ext cx="11741472" cy="5728659"/>
          </a:xfrm>
        </p:spPr>
        <p:txBody>
          <a:bodyPr/>
          <a:lstStyle>
            <a:lvl1pPr marL="0" indent="0">
              <a:buNone/>
              <a:defRPr sz="4400"/>
            </a:lvl1pPr>
            <a:lvl2pPr marL="1429359" indent="0">
              <a:buNone/>
              <a:defRPr sz="3800"/>
            </a:lvl2pPr>
            <a:lvl3pPr marL="2858719" indent="0">
              <a:buNone/>
              <a:defRPr sz="3100"/>
            </a:lvl3pPr>
            <a:lvl4pPr marL="4288084" indent="0">
              <a:buNone/>
              <a:defRPr sz="2800"/>
            </a:lvl4pPr>
            <a:lvl5pPr marL="5717444" indent="0">
              <a:buNone/>
              <a:defRPr sz="2800"/>
            </a:lvl5pPr>
            <a:lvl6pPr marL="7146803" indent="0">
              <a:buNone/>
              <a:defRPr sz="2800"/>
            </a:lvl6pPr>
            <a:lvl7pPr marL="8576163" indent="0">
              <a:buNone/>
              <a:defRPr sz="2800"/>
            </a:lvl7pPr>
            <a:lvl8pPr marL="10005522" indent="0">
              <a:buNone/>
              <a:defRPr sz="2800"/>
            </a:lvl8pPr>
            <a:lvl9pPr marL="11434885" indent="0">
              <a:buNone/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9C66E-FB53-4208-A018-9A6E832D4538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33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10353858"/>
            <a:ext cx="31683325" cy="8008755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31683325" cy="103538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7102480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06171" y="3060435"/>
            <a:ext cx="14257496" cy="837484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6300"/>
            </a:lvl1pPr>
            <a:lvl2pPr marL="1429359" indent="0">
              <a:buNone/>
              <a:defRPr sz="8800"/>
            </a:lvl2pPr>
            <a:lvl3pPr marL="2858719" indent="0">
              <a:buNone/>
              <a:defRPr sz="7500"/>
            </a:lvl3pPr>
            <a:lvl4pPr marL="4288084" indent="0">
              <a:buNone/>
              <a:defRPr sz="6300"/>
            </a:lvl4pPr>
            <a:lvl5pPr marL="5717444" indent="0">
              <a:buNone/>
              <a:defRPr sz="6300"/>
            </a:lvl5pPr>
            <a:lvl6pPr marL="7146803" indent="0">
              <a:buNone/>
              <a:defRPr sz="6300"/>
            </a:lvl6pPr>
            <a:lvl7pPr marL="8576163" indent="0">
              <a:buNone/>
              <a:defRPr sz="6300"/>
            </a:lvl7pPr>
            <a:lvl8pPr marL="10005522" indent="0">
              <a:buNone/>
              <a:defRPr sz="6300"/>
            </a:lvl8pPr>
            <a:lvl9pPr marL="11434885" indent="0">
              <a:buNone/>
              <a:defRPr sz="6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1818" y="2705623"/>
            <a:ext cx="12799848" cy="5791586"/>
          </a:xfrm>
        </p:spPr>
        <p:txBody>
          <a:bodyPr anchor="b"/>
          <a:lstStyle>
            <a:lvl1pPr marL="571745" indent="-571745">
              <a:buFont typeface="Georgia" pitchFamily="18" charset="0"/>
              <a:buChar char="*"/>
              <a:defRPr sz="5000"/>
            </a:lvl1pPr>
            <a:lvl2pPr marL="1429359" indent="0">
              <a:buNone/>
              <a:defRPr sz="3800"/>
            </a:lvl2pPr>
            <a:lvl3pPr marL="2858719" indent="0">
              <a:buNone/>
              <a:defRPr sz="3100"/>
            </a:lvl3pPr>
            <a:lvl4pPr marL="4288084" indent="0">
              <a:buNone/>
              <a:defRPr sz="2800"/>
            </a:lvl4pPr>
            <a:lvl5pPr marL="5717444" indent="0">
              <a:buNone/>
              <a:defRPr sz="2800"/>
            </a:lvl5pPr>
            <a:lvl6pPr marL="7146803" indent="0">
              <a:buNone/>
              <a:defRPr sz="2800"/>
            </a:lvl6pPr>
            <a:lvl7pPr marL="8576163" indent="0">
              <a:buNone/>
              <a:defRPr sz="2800"/>
            </a:lvl7pPr>
            <a:lvl8pPr marL="10005522" indent="0">
              <a:buNone/>
              <a:defRPr sz="2800"/>
            </a:lvl8pPr>
            <a:lvl9pPr marL="11434885" indent="0">
              <a:buNone/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933" y="11953694"/>
            <a:ext cx="22118516" cy="3060436"/>
          </a:xfrm>
        </p:spPr>
        <p:txBody>
          <a:bodyPr anchor="b"/>
          <a:lstStyle>
            <a:lvl1pPr algn="l">
              <a:defRPr sz="14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B73DA-ADB1-4C93-86F7-29FACB7C8E6C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611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692" y="1958676"/>
            <a:ext cx="22178328" cy="93037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50DD8-5805-4E87-A877-2358EA498060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516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97691" y="1008148"/>
            <a:ext cx="7128748" cy="14025896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17822" y="1958677"/>
            <a:ext cx="16733144" cy="131058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2D2F9-5FA8-4338-830A-D0009E917F9F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51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42000">
              <a:schemeClr val="bg2">
                <a:tint val="94000"/>
                <a:shade val="94000"/>
                <a:satMod val="160000"/>
                <a:lumMod val="130000"/>
              </a:schemeClr>
            </a:gs>
            <a:gs pos="100000">
              <a:schemeClr val="bg2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669945"/>
            <a:ext cx="31683325" cy="4692668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31683325" cy="1366994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0090150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13475" y="11706225"/>
            <a:ext cx="22566313" cy="3060700"/>
          </a:xfrm>
          <a:prstGeom prst="rect">
            <a:avLst/>
          </a:prstGeom>
          <a:effectLst/>
        </p:spPr>
        <p:txBody>
          <a:bodyPr vert="horz" lIns="285969" tIns="142985" rIns="285969" bIns="142985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60813" y="1960563"/>
            <a:ext cx="22177375" cy="930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5969" tIns="142985" rIns="285969" bIns="14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386800" y="16525875"/>
            <a:ext cx="8712200" cy="977900"/>
          </a:xfrm>
          <a:prstGeom prst="rect">
            <a:avLst/>
          </a:prstGeom>
        </p:spPr>
        <p:txBody>
          <a:bodyPr vert="horz" lIns="285969" tIns="142985" rIns="285969" bIns="142985" rtlCol="0" anchor="ctr"/>
          <a:lstStyle>
            <a:lvl1pPr algn="r">
              <a:defRPr sz="3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4325" y="16525875"/>
            <a:ext cx="11617325" cy="977900"/>
          </a:xfrm>
          <a:prstGeom prst="rect">
            <a:avLst/>
          </a:prstGeom>
        </p:spPr>
        <p:txBody>
          <a:bodyPr vert="horz" lIns="285969" tIns="142985" rIns="285969" bIns="142985" rtlCol="0" anchor="ctr"/>
          <a:lstStyle>
            <a:lvl1pPr algn="l">
              <a:defRPr sz="3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201650" y="16525875"/>
            <a:ext cx="6335713" cy="977900"/>
          </a:xfrm>
          <a:prstGeom prst="rect">
            <a:avLst/>
          </a:prstGeom>
        </p:spPr>
        <p:txBody>
          <a:bodyPr vert="horz" lIns="285969" tIns="142985" rIns="285969" bIns="142985" rtlCol="0" anchor="ctr"/>
          <a:lstStyle>
            <a:lvl1pPr algn="ctr">
              <a:defRPr sz="3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A57E06C-5DC9-4707-8E7F-E6A1E2D39C04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  <a:latin typeface="Comic Sans MS" pitchFamily="66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3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2pPr>
      <a:lvl3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3pPr>
      <a:lvl4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4pPr>
      <a:lvl5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714375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6900" kern="1200">
          <a:solidFill>
            <a:srgbClr val="404040"/>
          </a:solidFill>
          <a:latin typeface="+mn-lt"/>
          <a:ea typeface="+mn-ea"/>
          <a:cs typeface="+mn-cs"/>
        </a:defRPr>
      </a:lvl1pPr>
      <a:lvl2pPr marL="1714500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6300" kern="1200">
          <a:solidFill>
            <a:srgbClr val="404040"/>
          </a:solidFill>
          <a:latin typeface="+mn-lt"/>
          <a:ea typeface="+mn-ea"/>
          <a:cs typeface="+mn-cs"/>
        </a:defRPr>
      </a:lvl2pPr>
      <a:lvl3pPr marL="2573338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5600" kern="1200">
          <a:solidFill>
            <a:srgbClr val="404040"/>
          </a:solidFill>
          <a:latin typeface="+mn-lt"/>
          <a:ea typeface="+mn-ea"/>
          <a:cs typeface="+mn-cs"/>
        </a:defRPr>
      </a:lvl3pPr>
      <a:lvl4pPr marL="3430588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5000" kern="1200">
          <a:solidFill>
            <a:srgbClr val="404040"/>
          </a:solidFill>
          <a:latin typeface="+mn-lt"/>
          <a:ea typeface="+mn-ea"/>
          <a:cs typeface="+mn-cs"/>
        </a:defRPr>
      </a:lvl4pPr>
      <a:lvl5pPr marL="4346575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4400" kern="1200">
          <a:solidFill>
            <a:srgbClr val="404040"/>
          </a:solidFill>
          <a:latin typeface="+mn-lt"/>
          <a:ea typeface="+mn-ea"/>
          <a:cs typeface="+mn-cs"/>
        </a:defRPr>
      </a:lvl5pPr>
      <a:lvl6pPr marL="5204644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6148343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7149236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8092936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429847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9695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289542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5719389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9236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6pPr>
      <a:lvl7pPr marL="8579084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7pPr>
      <a:lvl8pPr marL="10008931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8pPr>
      <a:lvl9pPr marL="11438778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42000">
              <a:schemeClr val="bg2">
                <a:tint val="94000"/>
                <a:shade val="94000"/>
                <a:satMod val="160000"/>
                <a:lumMod val="130000"/>
              </a:schemeClr>
            </a:gs>
            <a:gs pos="100000">
              <a:schemeClr val="bg2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669945"/>
            <a:ext cx="31683325" cy="4692668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31683325" cy="1366994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0090150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969" tIns="142985" rIns="285969" bIns="1429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13475" y="11706225"/>
            <a:ext cx="22566313" cy="3060700"/>
          </a:xfrm>
          <a:prstGeom prst="rect">
            <a:avLst/>
          </a:prstGeom>
          <a:effectLst/>
        </p:spPr>
        <p:txBody>
          <a:bodyPr vert="horz" lIns="285969" tIns="142985" rIns="285969" bIns="142985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60813" y="1960563"/>
            <a:ext cx="22177375" cy="930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5969" tIns="142985" rIns="285969" bIns="14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386800" y="16525875"/>
            <a:ext cx="8712200" cy="977900"/>
          </a:xfrm>
          <a:prstGeom prst="rect">
            <a:avLst/>
          </a:prstGeom>
        </p:spPr>
        <p:txBody>
          <a:bodyPr vert="horz" lIns="285969" tIns="142985" rIns="285969" bIns="142985" rtlCol="0" anchor="ctr"/>
          <a:lstStyle>
            <a:lvl1pPr algn="r">
              <a:defRPr sz="3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4325" y="16525875"/>
            <a:ext cx="11617325" cy="977900"/>
          </a:xfrm>
          <a:prstGeom prst="rect">
            <a:avLst/>
          </a:prstGeom>
        </p:spPr>
        <p:txBody>
          <a:bodyPr vert="horz" lIns="285969" tIns="142985" rIns="285969" bIns="142985" rtlCol="0" anchor="ctr"/>
          <a:lstStyle>
            <a:lvl1pPr algn="l">
              <a:defRPr sz="3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201650" y="16525875"/>
            <a:ext cx="6335713" cy="977900"/>
          </a:xfrm>
          <a:prstGeom prst="rect">
            <a:avLst/>
          </a:prstGeom>
        </p:spPr>
        <p:txBody>
          <a:bodyPr vert="horz" lIns="285969" tIns="142985" rIns="285969" bIns="142985" rtlCol="0" anchor="ctr"/>
          <a:lstStyle>
            <a:lvl1pPr algn="ctr">
              <a:defRPr sz="3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F32D7BE-01CC-4DA4-85E4-9FB0DA77A7A3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  <a:latin typeface="Comic Sans MS" pitchFamily="66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85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2pPr>
      <a:lvl3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3pPr>
      <a:lvl4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4pPr>
      <a:lvl5pPr marL="1000125" indent="-1000125" algn="r" defTabSz="2859088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714375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6900" kern="1200">
          <a:solidFill>
            <a:srgbClr val="404040"/>
          </a:solidFill>
          <a:latin typeface="+mn-lt"/>
          <a:ea typeface="+mn-ea"/>
          <a:cs typeface="+mn-cs"/>
        </a:defRPr>
      </a:lvl1pPr>
      <a:lvl2pPr marL="1714500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6300" kern="1200">
          <a:solidFill>
            <a:srgbClr val="404040"/>
          </a:solidFill>
          <a:latin typeface="+mn-lt"/>
          <a:ea typeface="+mn-ea"/>
          <a:cs typeface="+mn-cs"/>
        </a:defRPr>
      </a:lvl2pPr>
      <a:lvl3pPr marL="2573338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5600" kern="1200">
          <a:solidFill>
            <a:srgbClr val="404040"/>
          </a:solidFill>
          <a:latin typeface="+mn-lt"/>
          <a:ea typeface="+mn-ea"/>
          <a:cs typeface="+mn-cs"/>
        </a:defRPr>
      </a:lvl3pPr>
      <a:lvl4pPr marL="3430588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5000" kern="1200">
          <a:solidFill>
            <a:srgbClr val="404040"/>
          </a:solidFill>
          <a:latin typeface="+mn-lt"/>
          <a:ea typeface="+mn-ea"/>
          <a:cs typeface="+mn-cs"/>
        </a:defRPr>
      </a:lvl4pPr>
      <a:lvl5pPr marL="4346575" indent="-571500" algn="l" defTabSz="2859088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4400" kern="1200">
          <a:solidFill>
            <a:srgbClr val="404040"/>
          </a:solidFill>
          <a:latin typeface="+mn-lt"/>
          <a:ea typeface="+mn-ea"/>
          <a:cs typeface="+mn-cs"/>
        </a:defRPr>
      </a:lvl5pPr>
      <a:lvl6pPr marL="5204644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6148343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7149236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8092936" indent="-571939" algn="l" defTabSz="2859695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429847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9695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289542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5719389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9236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6pPr>
      <a:lvl7pPr marL="8579084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7pPr>
      <a:lvl8pPr marL="10008931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8pPr>
      <a:lvl9pPr marL="11438778" algn="l" defTabSz="2859695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accent5">
                <a:lumMod val="92000"/>
                <a:lumOff val="8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669945"/>
            <a:ext cx="31683325" cy="4692668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31683325" cy="1366994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0090156"/>
            <a:ext cx="31683325" cy="61198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4284610"/>
            <a:ext cx="31683325" cy="136699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5869" tIns="142935" rIns="285869" bIns="142935" anchor="ctr"/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13482" y="11706228"/>
            <a:ext cx="22566313" cy="3060701"/>
          </a:xfrm>
          <a:prstGeom prst="rect">
            <a:avLst/>
          </a:prstGeom>
          <a:effectLst/>
        </p:spPr>
        <p:txBody>
          <a:bodyPr vert="horz" lIns="285869" tIns="142935" rIns="285869" bIns="142935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60819" y="1960568"/>
            <a:ext cx="22177375" cy="930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5869" tIns="142935" rIns="285869" bIns="1429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386799" y="16525875"/>
            <a:ext cx="8712201" cy="977899"/>
          </a:xfrm>
          <a:prstGeom prst="rect">
            <a:avLst/>
          </a:prstGeom>
        </p:spPr>
        <p:txBody>
          <a:bodyPr vert="horz" lIns="285869" tIns="142935" rIns="285869" bIns="142935" rtlCol="0" anchor="ctr"/>
          <a:lstStyle>
            <a:lvl1pPr algn="r">
              <a:defRPr sz="3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4331" y="16525875"/>
            <a:ext cx="11617327" cy="977899"/>
          </a:xfrm>
          <a:prstGeom prst="rect">
            <a:avLst/>
          </a:prstGeom>
        </p:spPr>
        <p:txBody>
          <a:bodyPr vert="horz" lIns="285869" tIns="142935" rIns="285869" bIns="142935" rtlCol="0" anchor="ctr"/>
          <a:lstStyle>
            <a:lvl1pPr algn="l">
              <a:defRPr sz="3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08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201654" y="16525875"/>
            <a:ext cx="6335712" cy="977899"/>
          </a:xfrm>
          <a:prstGeom prst="rect">
            <a:avLst/>
          </a:prstGeom>
        </p:spPr>
        <p:txBody>
          <a:bodyPr vert="horz" lIns="285869" tIns="142935" rIns="285869" bIns="142935" rtlCol="0" anchor="ctr"/>
          <a:lstStyle>
            <a:lvl1pPr algn="ctr">
              <a:defRPr sz="3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089" fontAlgn="base">
              <a:spcBef>
                <a:spcPct val="0"/>
              </a:spcBef>
              <a:spcAft>
                <a:spcPct val="0"/>
              </a:spcAft>
              <a:defRPr/>
            </a:pPr>
            <a:fld id="{2454626C-C4DE-45F3-886F-35E4B7653273}" type="slidenum">
              <a:rPr lang="ru-RU" altLang="ru-RU" smtClean="0">
                <a:solidFill>
                  <a:prstClr val="black">
                    <a:lumMod val="50000"/>
                    <a:lumOff val="50000"/>
                  </a:prstClr>
                </a:solidFill>
                <a:latin typeface="Comic Sans MS" pitchFamily="66" charset="0"/>
                <a:cs typeface="Arial" charset="0"/>
              </a:rPr>
              <a:pPr defTabSz="91408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1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999786" indent="-999786" algn="r" defTabSz="2858112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999786" indent="-999786" algn="r" defTabSz="2858112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2pPr>
      <a:lvl3pPr marL="999786" indent="-999786" algn="r" defTabSz="2858112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3pPr>
      <a:lvl4pPr marL="999786" indent="-999786" algn="r" defTabSz="2858112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4pPr>
      <a:lvl5pPr marL="999786" indent="-999786" algn="r" defTabSz="2858112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144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714132" indent="-571307" algn="l" defTabSz="2858112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6900" kern="1200">
          <a:solidFill>
            <a:srgbClr val="404040"/>
          </a:solidFill>
          <a:latin typeface="+mn-lt"/>
          <a:ea typeface="+mn-ea"/>
          <a:cs typeface="+mn-cs"/>
        </a:defRPr>
      </a:lvl1pPr>
      <a:lvl2pPr marL="1713918" indent="-571307" algn="l" defTabSz="2858112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6300" kern="1200">
          <a:solidFill>
            <a:srgbClr val="404040"/>
          </a:solidFill>
          <a:latin typeface="+mn-lt"/>
          <a:ea typeface="+mn-ea"/>
          <a:cs typeface="+mn-cs"/>
        </a:defRPr>
      </a:lvl2pPr>
      <a:lvl3pPr marL="2572462" indent="-571307" algn="l" defTabSz="2858112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5600" kern="1200">
          <a:solidFill>
            <a:srgbClr val="404040"/>
          </a:solidFill>
          <a:latin typeface="+mn-lt"/>
          <a:ea typeface="+mn-ea"/>
          <a:cs typeface="+mn-cs"/>
        </a:defRPr>
      </a:lvl3pPr>
      <a:lvl4pPr marL="3429419" indent="-571307" algn="l" defTabSz="2858112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5000" kern="1200">
          <a:solidFill>
            <a:srgbClr val="404040"/>
          </a:solidFill>
          <a:latin typeface="+mn-lt"/>
          <a:ea typeface="+mn-ea"/>
          <a:cs typeface="+mn-cs"/>
        </a:defRPr>
      </a:lvl4pPr>
      <a:lvl5pPr marL="4345094" indent="-571307" algn="l" defTabSz="2858112" rtl="0" eaLnBrk="0" fontAlgn="base" hangingPunct="0">
        <a:spcBef>
          <a:spcPct val="20000"/>
        </a:spcBef>
        <a:spcAft>
          <a:spcPts val="938"/>
        </a:spcAft>
        <a:buClr>
          <a:srgbClr val="C3260C"/>
        </a:buClr>
        <a:buSzPct val="130000"/>
        <a:buFont typeface="Georgia" pitchFamily="18" charset="0"/>
        <a:buChar char="*"/>
        <a:defRPr sz="4400" kern="1200">
          <a:solidFill>
            <a:srgbClr val="404040"/>
          </a:solidFill>
          <a:latin typeface="+mn-lt"/>
          <a:ea typeface="+mn-ea"/>
          <a:cs typeface="+mn-cs"/>
        </a:defRPr>
      </a:lvl5pPr>
      <a:lvl6pPr marL="5202874" indent="-571745" algn="l" defTabSz="2858719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6146251" indent="-571745" algn="l" defTabSz="2858719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7146803" indent="-571745" algn="l" defTabSz="2858719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8090183" indent="-571745" algn="l" defTabSz="2858719" rtl="0" eaLnBrk="1" latinLnBrk="0" hangingPunct="1">
        <a:spcBef>
          <a:spcPct val="20000"/>
        </a:spcBef>
        <a:spcAft>
          <a:spcPts val="938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429359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8719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288084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5717444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6803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6pPr>
      <a:lvl7pPr marL="8576163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7pPr>
      <a:lvl8pPr marL="10005522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8pPr>
      <a:lvl9pPr marL="11434885" algn="l" defTabSz="2858719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1280" y="9502965"/>
            <a:ext cx="25708420" cy="304743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91878" tIns="45939" rIns="91878" bIns="45939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9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Словосочетания, их строение и грамматическое значение.</a:t>
            </a:r>
            <a:endParaRPr lang="ru-RU" altLang="ru-RU" sz="9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92263" y="1179513"/>
            <a:ext cx="28803600" cy="608647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FFB8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9418" tIns="144709" rIns="289418" bIns="144709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1447091" algn="ctr" rtl="0" fontAlgn="base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894183" algn="ctr" rtl="0" fontAlgn="base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4341274" algn="ctr" rtl="0" fontAlgn="base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5788365" algn="ctr" rtl="0" fontAlgn="base">
              <a:spcBef>
                <a:spcPct val="0"/>
              </a:spcBef>
              <a:spcAft>
                <a:spcPct val="0"/>
              </a:spcAft>
              <a:defRPr sz="14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ru-RU" altLang="ru-RU" sz="15500" kern="0" dirty="0" smtClean="0">
                <a:solidFill>
                  <a:srgbClr val="0070C0"/>
                </a:solidFill>
                <a:latin typeface="Comic Sans MS"/>
                <a:cs typeface="Arial"/>
              </a:rPr>
              <a:t>Синтаксис и пунктуация.</a:t>
            </a:r>
          </a:p>
          <a:p>
            <a:pPr defTabSz="914400" eaLnBrk="1" hangingPunct="1">
              <a:defRPr/>
            </a:pPr>
            <a:r>
              <a:rPr lang="ru-RU" altLang="ru-RU" sz="15500" kern="0" dirty="0" smtClean="0">
                <a:solidFill>
                  <a:srgbClr val="0070C0"/>
                </a:solidFill>
                <a:latin typeface="Comic Sans MS"/>
                <a:cs typeface="Arial"/>
              </a:rPr>
              <a:t>Словосочетание.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227038" y="17699736"/>
            <a:ext cx="3136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80340">
              <a:spcAft>
                <a:spcPts val="0"/>
              </a:spcAft>
            </a:pPr>
            <a:r>
              <a:rPr lang="ru-RU" sz="2000" dirty="0">
                <a:latin typeface="Calibri"/>
                <a:ea typeface="Times New Roman"/>
                <a:cs typeface="Times New Roman"/>
              </a:rPr>
              <a:t>К </a:t>
            </a:r>
            <a:r>
              <a:rPr lang="ru-RU" sz="2000" dirty="0" smtClean="0">
                <a:latin typeface="Calibri"/>
                <a:ea typeface="Times New Roman"/>
                <a:cs typeface="Times New Roman"/>
              </a:rPr>
              <a:t>урокам </a:t>
            </a:r>
            <a:r>
              <a:rPr lang="ru-RU" sz="2000" dirty="0">
                <a:latin typeface="Calibri"/>
                <a:ea typeface="Times New Roman"/>
                <a:cs typeface="Times New Roman"/>
              </a:rPr>
              <a:t>Хабазовой М.Н.</a:t>
            </a:r>
            <a:endParaRPr lang="ru-RU" sz="20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314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825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61628" y="540346"/>
            <a:ext cx="27865379" cy="92377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Следует избегать ошибок в словосочетаниях со связью управление.</a:t>
            </a:r>
            <a:endParaRPr lang="ru-RU" altLang="ru-RU" sz="54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789372"/>
              </p:ext>
            </p:extLst>
          </p:nvPr>
        </p:nvGraphicFramePr>
        <p:xfrm>
          <a:off x="791990" y="2052514"/>
          <a:ext cx="29811312" cy="1608886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{69CF1AB2-1976-4502-BF36-3FF5EA218861}</a:tableStyleId>
              </a:tblPr>
              <a:tblGrid>
                <a:gridCol w="14905656"/>
                <a:gridCol w="14905656"/>
              </a:tblGrid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</a:rPr>
                        <a:t>беспокоиться о чем-то / ком-то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тревожиться за кого / что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идентичный чему-либо / кому-либо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сходный с чем-либо / кем-либо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обидеться на что-либо / кого-либо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обижен чем-либо / кем-либо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обрадоваться чему-либо /кому-либо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обрадован чем / кем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обращать внимание на что / кого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уделять внимание чему / кому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одеть что / кого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надеть что на кого / что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опираться на что / кого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базироваться на чем / ком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основываться на чем / ком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обосновывать чем / кем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отзыв о чем / ком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рецензия на что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полный (переполненный) чего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наполненный чем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потерпеть поражение от чего / кого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проиграть чему / кому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превосходство над чем / кем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преимущество перед чем / кем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предостеречь от чего / кого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предупредить о чем / ком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рассердиться на что / кого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рассержен чем / кем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удивляться чему / кому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удивлен чем / кем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уверенность в чем / ком 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вера в что / кого 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5400" b="0" dirty="0" smtClean="0">
                          <a:solidFill>
                            <a:srgbClr val="002060"/>
                          </a:solidFill>
                          <a:effectLst/>
                          <a:latin typeface="Comic Sans MS" pitchFamily="66" charset="0"/>
                          <a:ea typeface="Calibri"/>
                          <a:cs typeface="Times New Roman"/>
                        </a:rPr>
                        <a:t>уплатить за что</a:t>
                      </a:r>
                      <a:endParaRPr lang="en-US" sz="5400" b="0" dirty="0">
                        <a:solidFill>
                          <a:srgbClr val="002060"/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4475" indent="0"/>
                      <a:r>
                        <a:rPr lang="ru-RU" sz="5400" b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оплатить что / кого</a:t>
                      </a:r>
                      <a:endParaRPr lang="en-US" sz="5400" b="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70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64397" y="6945620"/>
            <a:ext cx="24482721" cy="175476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Выпишите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в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таблицу словосочетания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из предложений 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А. С. Пушкина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и 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В. Г. Белинского,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определите  строение  и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грамматическое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значение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.</a:t>
            </a:r>
            <a:endParaRPr lang="ru-RU" altLang="ru-RU" sz="540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1247665" y="972394"/>
            <a:ext cx="13249472" cy="557075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indent="889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900">
                <a:solidFill>
                  <a:srgbClr val="404040"/>
                </a:solidFill>
                <a:latin typeface="Trebuchet MS" pitchFamily="34" charset="0"/>
              </a:defRPr>
            </a:lvl1pPr>
            <a:lvl2pPr marL="1714500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300">
                <a:solidFill>
                  <a:srgbClr val="404040"/>
                </a:solidFill>
                <a:latin typeface="Trebuchet MS" pitchFamily="34" charset="0"/>
              </a:defRPr>
            </a:lvl2pPr>
            <a:lvl3pPr marL="257333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600">
                <a:solidFill>
                  <a:srgbClr val="404040"/>
                </a:solidFill>
                <a:latin typeface="Trebuchet MS" pitchFamily="34" charset="0"/>
              </a:defRPr>
            </a:lvl3pPr>
            <a:lvl4pPr marL="343058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000">
                <a:solidFill>
                  <a:srgbClr val="404040"/>
                </a:solidFill>
                <a:latin typeface="Trebuchet MS" pitchFamily="34" charset="0"/>
              </a:defRPr>
            </a:lvl4pPr>
            <a:lvl5pPr marL="4346575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5pPr>
            <a:lvl6pPr marL="48037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6pPr>
            <a:lvl7pPr marL="52609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7pPr>
            <a:lvl8pPr marL="57181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8pPr>
            <a:lvl9pPr marL="61753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5600" b="1" i="1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Люблю песчаный косогор,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Калитку, сломанный забор,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Перед избушкой две рябины,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На небе серенькие тучи.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                                  </a:t>
            </a:r>
            <a:r>
              <a:rPr lang="ru-RU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(</a:t>
            </a:r>
            <a:r>
              <a:rPr lang="ru-RU" altLang="ru-RU" sz="5400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А. Пушкин.)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4" y="6877050"/>
            <a:ext cx="2426253" cy="4712774"/>
          </a:xfrm>
          <a:prstGeom prst="rect">
            <a:avLst/>
          </a:prstGeom>
        </p:spPr>
      </p:pic>
      <p:sp>
        <p:nvSpPr>
          <p:cNvPr id="7" name="Прямоугольник 2"/>
          <p:cNvSpPr>
            <a:spLocks noChangeArrowheads="1"/>
          </p:cNvSpPr>
          <p:nvPr/>
        </p:nvSpPr>
        <p:spPr bwMode="auto">
          <a:xfrm>
            <a:off x="15697646" y="1018262"/>
            <a:ext cx="13249472" cy="5570756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indent="889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900">
                <a:solidFill>
                  <a:srgbClr val="404040"/>
                </a:solidFill>
                <a:latin typeface="Trebuchet MS" pitchFamily="34" charset="0"/>
              </a:defRPr>
            </a:lvl1pPr>
            <a:lvl2pPr marL="1714500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300">
                <a:solidFill>
                  <a:srgbClr val="404040"/>
                </a:solidFill>
                <a:latin typeface="Trebuchet MS" pitchFamily="34" charset="0"/>
              </a:defRPr>
            </a:lvl2pPr>
            <a:lvl3pPr marL="257333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600">
                <a:solidFill>
                  <a:srgbClr val="404040"/>
                </a:solidFill>
                <a:latin typeface="Trebuchet MS" pitchFamily="34" charset="0"/>
              </a:defRPr>
            </a:lvl3pPr>
            <a:lvl4pPr marL="343058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000">
                <a:solidFill>
                  <a:srgbClr val="404040"/>
                </a:solidFill>
                <a:latin typeface="Trebuchet MS" pitchFamily="34" charset="0"/>
              </a:defRPr>
            </a:lvl4pPr>
            <a:lvl5pPr marL="4346575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5pPr>
            <a:lvl6pPr marL="48037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6pPr>
            <a:lvl7pPr marL="52609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7pPr>
            <a:lvl8pPr marL="57181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8pPr>
            <a:lvl9pPr marL="61753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5600" b="1" i="1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marL="274638"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Что для прежних поэтов было низко, то для Пушкина было </a:t>
            </a:r>
            <a:r>
              <a:rPr lang="ru-RU" altLang="ru-RU" sz="6000" b="1" i="1" dirty="0" smtClean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благородно</a:t>
            </a: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; что для них была проза, то для него была поэзия</a:t>
            </a:r>
            <a:r>
              <a:rPr lang="en-US" altLang="ru-RU" sz="5400" b="1" i="1" dirty="0" smtClean="0">
                <a:solidFill>
                  <a:srgbClr val="7030A0"/>
                </a:solidFill>
                <a:latin typeface="Comic Sans MS" pitchFamily="66" charset="0"/>
                <a:cs typeface="Times New Roman" pitchFamily="18" charset="0"/>
              </a:rPr>
              <a:t>            </a:t>
            </a:r>
            <a:r>
              <a:rPr lang="ru-RU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(</a:t>
            </a:r>
            <a:r>
              <a:rPr lang="ru-RU" altLang="ru-RU" sz="5400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В. Г. </a:t>
            </a:r>
            <a:r>
              <a:rPr lang="ru-RU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Белинский)</a:t>
            </a:r>
            <a:endParaRPr lang="ru-RU" altLang="ru-RU" sz="5400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925206"/>
              </p:ext>
            </p:extLst>
          </p:nvPr>
        </p:nvGraphicFramePr>
        <p:xfrm>
          <a:off x="3411876" y="9531385"/>
          <a:ext cx="27219024" cy="8229600"/>
        </p:xfrm>
        <a:graphic>
          <a:graphicData uri="http://schemas.openxmlformats.org/drawingml/2006/table">
            <a:tbl>
              <a:tblPr firstRow="1" firstCol="1" bandRow="1"/>
              <a:tblGrid>
                <a:gridCol w="7948851"/>
                <a:gridCol w="10227547"/>
                <a:gridCol w="9042626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Словосочетание</a:t>
                      </a:r>
                      <a:endParaRPr lang="en-US" sz="6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Строение</a:t>
                      </a:r>
                      <a:endParaRPr lang="en-US" sz="6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Грамматическое значение</a:t>
                      </a:r>
                      <a:endParaRPr lang="en-US" sz="6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6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6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6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6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6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6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64397" y="6945620"/>
            <a:ext cx="24482721" cy="175476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Выпишите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в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таблицу словосочетания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из предложений 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А. С. Пушкина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и 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В. Г. Белинского,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определите  строение  и 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грамматическое </a:t>
            </a:r>
            <a:r>
              <a:rPr lang="ru-RU" altLang="ru-RU" sz="54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значение</a:t>
            </a:r>
            <a:r>
              <a:rPr lang="ru-RU" altLang="ru-RU" sz="5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.</a:t>
            </a:r>
            <a:endParaRPr lang="ru-RU" altLang="ru-RU" sz="540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1247665" y="972394"/>
            <a:ext cx="13249472" cy="557075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indent="889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900">
                <a:solidFill>
                  <a:srgbClr val="404040"/>
                </a:solidFill>
                <a:latin typeface="Trebuchet MS" pitchFamily="34" charset="0"/>
              </a:defRPr>
            </a:lvl1pPr>
            <a:lvl2pPr marL="1714500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300">
                <a:solidFill>
                  <a:srgbClr val="404040"/>
                </a:solidFill>
                <a:latin typeface="Trebuchet MS" pitchFamily="34" charset="0"/>
              </a:defRPr>
            </a:lvl2pPr>
            <a:lvl3pPr marL="257333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600">
                <a:solidFill>
                  <a:srgbClr val="404040"/>
                </a:solidFill>
                <a:latin typeface="Trebuchet MS" pitchFamily="34" charset="0"/>
              </a:defRPr>
            </a:lvl3pPr>
            <a:lvl4pPr marL="343058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000">
                <a:solidFill>
                  <a:srgbClr val="404040"/>
                </a:solidFill>
                <a:latin typeface="Trebuchet MS" pitchFamily="34" charset="0"/>
              </a:defRPr>
            </a:lvl4pPr>
            <a:lvl5pPr marL="4346575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5pPr>
            <a:lvl6pPr marL="48037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6pPr>
            <a:lvl7pPr marL="52609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7pPr>
            <a:lvl8pPr marL="57181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8pPr>
            <a:lvl9pPr marL="61753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5600" b="1" i="1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Люблю песчаный косогор,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Калитку, сломанный забор,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Перед избушкой две рябины,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На небе серенькие тучи.</a:t>
            </a: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                                  </a:t>
            </a:r>
            <a:r>
              <a:rPr lang="ru-RU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(</a:t>
            </a:r>
            <a:r>
              <a:rPr lang="ru-RU" altLang="ru-RU" sz="5400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А. Пушкин.)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4" y="6877050"/>
            <a:ext cx="2426253" cy="4712774"/>
          </a:xfrm>
          <a:prstGeom prst="rect">
            <a:avLst/>
          </a:prstGeom>
        </p:spPr>
      </p:pic>
      <p:sp>
        <p:nvSpPr>
          <p:cNvPr id="7" name="Прямоугольник 2"/>
          <p:cNvSpPr>
            <a:spLocks noChangeArrowheads="1"/>
          </p:cNvSpPr>
          <p:nvPr/>
        </p:nvSpPr>
        <p:spPr bwMode="auto">
          <a:xfrm>
            <a:off x="15697646" y="1018262"/>
            <a:ext cx="13249472" cy="5570756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indent="889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900">
                <a:solidFill>
                  <a:srgbClr val="404040"/>
                </a:solidFill>
                <a:latin typeface="Trebuchet MS" pitchFamily="34" charset="0"/>
              </a:defRPr>
            </a:lvl1pPr>
            <a:lvl2pPr marL="1714500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300">
                <a:solidFill>
                  <a:srgbClr val="404040"/>
                </a:solidFill>
                <a:latin typeface="Trebuchet MS" pitchFamily="34" charset="0"/>
              </a:defRPr>
            </a:lvl2pPr>
            <a:lvl3pPr marL="257333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600">
                <a:solidFill>
                  <a:srgbClr val="404040"/>
                </a:solidFill>
                <a:latin typeface="Trebuchet MS" pitchFamily="34" charset="0"/>
              </a:defRPr>
            </a:lvl3pPr>
            <a:lvl4pPr marL="343058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000">
                <a:solidFill>
                  <a:srgbClr val="404040"/>
                </a:solidFill>
                <a:latin typeface="Trebuchet MS" pitchFamily="34" charset="0"/>
              </a:defRPr>
            </a:lvl4pPr>
            <a:lvl5pPr marL="4346575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5pPr>
            <a:lvl6pPr marL="48037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6pPr>
            <a:lvl7pPr marL="52609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7pPr>
            <a:lvl8pPr marL="57181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8pPr>
            <a:lvl9pPr marL="61753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5600" b="1" i="1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marL="274638"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Что для прежних поэтов было низко, то для Пушкина было </a:t>
            </a:r>
            <a:r>
              <a:rPr lang="ru-RU" altLang="ru-RU" sz="6000" b="1" i="1" dirty="0" smtClean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благородно</a:t>
            </a:r>
            <a:r>
              <a:rPr lang="ru-RU" altLang="ru-RU" sz="6000" b="1" i="1" dirty="0">
                <a:solidFill>
                  <a:srgbClr val="7030A0"/>
                </a:solidFill>
                <a:latin typeface="Segoe Print" pitchFamily="2" charset="0"/>
                <a:cs typeface="Times New Roman" pitchFamily="18" charset="0"/>
              </a:rPr>
              <a:t>; что для них была проза, то для него была поэзия</a:t>
            </a:r>
            <a:r>
              <a:rPr lang="en-US" altLang="ru-RU" sz="5400" b="1" i="1" dirty="0" smtClean="0">
                <a:solidFill>
                  <a:srgbClr val="7030A0"/>
                </a:solidFill>
                <a:latin typeface="Comic Sans MS" pitchFamily="66" charset="0"/>
                <a:cs typeface="Times New Roman" pitchFamily="18" charset="0"/>
              </a:rPr>
              <a:t>            </a:t>
            </a:r>
            <a:r>
              <a:rPr lang="ru-RU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(</a:t>
            </a:r>
            <a:r>
              <a:rPr lang="ru-RU" altLang="ru-RU" sz="5400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В. Г. </a:t>
            </a:r>
            <a:r>
              <a:rPr lang="ru-RU" altLang="ru-RU" sz="5400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Белинский)</a:t>
            </a:r>
            <a:endParaRPr lang="ru-RU" altLang="ru-RU" sz="5400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980642"/>
              </p:ext>
            </p:extLst>
          </p:nvPr>
        </p:nvGraphicFramePr>
        <p:xfrm>
          <a:off x="3411876" y="9531385"/>
          <a:ext cx="27219024" cy="8229600"/>
        </p:xfrm>
        <a:graphic>
          <a:graphicData uri="http://schemas.openxmlformats.org/drawingml/2006/table">
            <a:tbl>
              <a:tblPr firstRow="1" firstCol="1" bandRow="1"/>
              <a:tblGrid>
                <a:gridCol w="7948851"/>
                <a:gridCol w="10227547"/>
                <a:gridCol w="9042626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Словосочетание</a:t>
                      </a:r>
                      <a:endParaRPr lang="en-US" sz="6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Строение</a:t>
                      </a:r>
                      <a:endParaRPr lang="en-US" sz="6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Грамматическое значение</a:t>
                      </a:r>
                      <a:endParaRPr lang="en-US" sz="6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1" i="1" dirty="0">
                          <a:solidFill>
                            <a:srgbClr val="7030A0"/>
                          </a:solidFill>
                          <a:effectLst/>
                          <a:latin typeface="Segoe Print" pitchFamily="2" charset="0"/>
                          <a:ea typeface="Times New Roman"/>
                          <a:cs typeface="Times New Roman"/>
                        </a:rPr>
                        <a:t>Люблю косогор </a:t>
                      </a: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1" i="1" dirty="0">
                          <a:solidFill>
                            <a:srgbClr val="7030A0"/>
                          </a:solidFill>
                          <a:effectLst/>
                          <a:latin typeface="Segoe Print" pitchFamily="2" charset="0"/>
                          <a:ea typeface="Times New Roman"/>
                          <a:cs typeface="Times New Roman"/>
                        </a:rPr>
                        <a:t>Люблю две рябины</a:t>
                      </a: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глаг. + сущ. (глагольное) </a:t>
                      </a:r>
                      <a:endParaRPr lang="en-US" sz="6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глаг. + словосоч. сущ. с числ. (глагольное)</a:t>
                      </a:r>
                      <a:endParaRPr lang="en-US" sz="6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действие на предмет (общее грам. знач.)</a:t>
                      </a: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1" i="1" dirty="0">
                          <a:solidFill>
                            <a:srgbClr val="7030A0"/>
                          </a:solidFill>
                          <a:effectLst/>
                          <a:latin typeface="Segoe Print" pitchFamily="2" charset="0"/>
                          <a:ea typeface="Times New Roman"/>
                          <a:cs typeface="Times New Roman"/>
                        </a:rPr>
                        <a:t>Сломанный забор </a:t>
                      </a: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1" i="1" dirty="0">
                          <a:solidFill>
                            <a:srgbClr val="7030A0"/>
                          </a:solidFill>
                          <a:effectLst/>
                          <a:latin typeface="Segoe Print" pitchFamily="2" charset="0"/>
                          <a:ea typeface="Times New Roman"/>
                          <a:cs typeface="Times New Roman"/>
                        </a:rPr>
                        <a:t>Серенькие тучи</a:t>
                      </a: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прич. + сущ. (именное) прилаг. + сущ. (именное)</a:t>
                      </a:r>
                      <a:endParaRPr lang="en-US" sz="6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признак предмета признак предмета</a:t>
                      </a: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1" i="1" dirty="0">
                          <a:solidFill>
                            <a:srgbClr val="7030A0"/>
                          </a:solidFill>
                          <a:effectLst/>
                          <a:latin typeface="Segoe Print" pitchFamily="2" charset="0"/>
                          <a:ea typeface="Times New Roman"/>
                          <a:cs typeface="Times New Roman"/>
                        </a:rPr>
                        <a:t>Тучи на небе</a:t>
                      </a: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сущ. + суш, в пред. </a:t>
                      </a:r>
                      <a:r>
                        <a:rPr lang="ru-RU" sz="6000" dirty="0" err="1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пад</a:t>
                      </a: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60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(именное)</a:t>
                      </a:r>
                      <a:endParaRPr lang="en-US" sz="6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предмет + предмет</a:t>
                      </a: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b="1" i="1" dirty="0">
                          <a:solidFill>
                            <a:srgbClr val="7030A0"/>
                          </a:solidFill>
                          <a:effectLst/>
                          <a:latin typeface="Segoe Print" pitchFamily="2" charset="0"/>
                          <a:ea typeface="Times New Roman"/>
                          <a:cs typeface="Times New Roman"/>
                        </a:rPr>
                        <a:t>Было благородно</a:t>
                      </a:r>
                      <a:endParaRPr lang="en-US" sz="6000" b="1" dirty="0">
                        <a:solidFill>
                          <a:srgbClr val="7030A0"/>
                        </a:solidFill>
                        <a:effectLst/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глаг. + нареч. (глагольное)</a:t>
                      </a:r>
                      <a:endParaRPr lang="en-US" sz="6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действие и его признак</a:t>
                      </a:r>
                      <a:endParaRPr lang="en-US" sz="6000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99" y="6945620"/>
            <a:ext cx="2669947" cy="464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4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/>
          <a:stretch/>
        </p:blipFill>
        <p:spPr>
          <a:xfrm>
            <a:off x="-410738" y="0"/>
            <a:ext cx="32166168" cy="183626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75433" y="378580"/>
            <a:ext cx="17700815" cy="110843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600" dirty="0">
                <a:ln w="1905">
                  <a:noFill/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Определите, из какого </a:t>
            </a:r>
            <a:r>
              <a:rPr lang="ru-RU" altLang="ru-RU" sz="6600" dirty="0" smtClean="0">
                <a:ln w="1905">
                  <a:noFill/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произведения:</a:t>
            </a:r>
            <a:endParaRPr lang="ru-RU" altLang="ru-RU" sz="6600" dirty="0">
              <a:ln w="1905">
                <a:noFill/>
              </a:ln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431950" y="1784802"/>
            <a:ext cx="23330592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89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900">
                <a:solidFill>
                  <a:srgbClr val="404040"/>
                </a:solidFill>
                <a:latin typeface="Trebuchet MS" pitchFamily="34" charset="0"/>
              </a:defRPr>
            </a:lvl1pPr>
            <a:lvl2pPr marL="1714500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300">
                <a:solidFill>
                  <a:srgbClr val="404040"/>
                </a:solidFill>
                <a:latin typeface="Trebuchet MS" pitchFamily="34" charset="0"/>
              </a:defRPr>
            </a:lvl2pPr>
            <a:lvl3pPr marL="257333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600">
                <a:solidFill>
                  <a:srgbClr val="404040"/>
                </a:solidFill>
                <a:latin typeface="Trebuchet MS" pitchFamily="34" charset="0"/>
              </a:defRPr>
            </a:lvl3pPr>
            <a:lvl4pPr marL="343058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000">
                <a:solidFill>
                  <a:srgbClr val="404040"/>
                </a:solidFill>
                <a:latin typeface="Trebuchet MS" pitchFamily="34" charset="0"/>
              </a:defRPr>
            </a:lvl4pPr>
            <a:lvl5pPr marL="4346575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5pPr>
            <a:lvl6pPr marL="48037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6pPr>
            <a:lvl7pPr marL="52609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7pPr>
            <a:lvl8pPr marL="57181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8pPr>
            <a:lvl9pPr marL="61753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56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Мороз и солнце, день чудесный, ты дремлешь, на небе, сквозь тучи желтела, в окно, под голубыми небесами, блестя на солнце, леса и </a:t>
            </a:r>
            <a:r>
              <a:rPr lang="ru-RU" altLang="ru-RU" sz="6000" b="1" i="1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берег</a:t>
            </a:r>
            <a:r>
              <a:rPr lang="ru-RU" altLang="ru-RU" sz="6000" b="1" i="1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, приятно думать.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7003" y="9793661"/>
            <a:ext cx="3878678" cy="85689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74269" y="5514464"/>
            <a:ext cx="126521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80340" algn="r"/>
            <a:r>
              <a:rPr lang="ru-RU" sz="66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ea typeface="Times New Roman"/>
                <a:cs typeface="Times New Roman"/>
              </a:rPr>
              <a:t>А.С</a:t>
            </a:r>
            <a:r>
              <a:rPr lang="ru-RU" sz="66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ea typeface="Times New Roman"/>
                <a:cs typeface="Times New Roman"/>
              </a:rPr>
              <a:t>. Пушкин «Зимнее утро</a:t>
            </a:r>
            <a:r>
              <a:rPr lang="ru-RU" sz="66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ea typeface="Times New Roman"/>
                <a:cs typeface="Times New Roman"/>
              </a:rPr>
              <a:t>»</a:t>
            </a:r>
            <a:endParaRPr lang="en-US" sz="6600" b="1" dirty="0">
              <a:ln w="1905"/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ea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09168" y="7625719"/>
            <a:ext cx="18976155" cy="313976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600" dirty="0">
                <a:ln w="1905">
                  <a:noFill/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Выпишите только словосочетания, объясните свой выбор. Почему остальные сочетания слов не являются словосочетаниями?</a:t>
            </a:r>
            <a:endParaRPr lang="ru-RU" altLang="ru-RU" sz="6600" dirty="0">
              <a:ln w="1905">
                <a:noFill/>
              </a:ln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601398" y="10354041"/>
            <a:ext cx="19577792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89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900">
                <a:solidFill>
                  <a:srgbClr val="404040"/>
                </a:solidFill>
                <a:latin typeface="Trebuchet MS" pitchFamily="34" charset="0"/>
              </a:defRPr>
            </a:lvl1pPr>
            <a:lvl2pPr marL="1714500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6300">
                <a:solidFill>
                  <a:srgbClr val="404040"/>
                </a:solidFill>
                <a:latin typeface="Trebuchet MS" pitchFamily="34" charset="0"/>
              </a:defRPr>
            </a:lvl2pPr>
            <a:lvl3pPr marL="257333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600">
                <a:solidFill>
                  <a:srgbClr val="404040"/>
                </a:solidFill>
                <a:latin typeface="Trebuchet MS" pitchFamily="34" charset="0"/>
              </a:defRPr>
            </a:lvl3pPr>
            <a:lvl4pPr marL="3430588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5000">
                <a:solidFill>
                  <a:srgbClr val="404040"/>
                </a:solidFill>
                <a:latin typeface="Trebuchet MS" pitchFamily="34" charset="0"/>
              </a:defRPr>
            </a:lvl4pPr>
            <a:lvl5pPr marL="4346575" indent="-571500" eaLnBrk="0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5pPr>
            <a:lvl6pPr marL="48037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6pPr>
            <a:lvl7pPr marL="52609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7pPr>
            <a:lvl8pPr marL="57181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8pPr>
            <a:lvl9pPr marL="6175375" indent="-571500" eaLnBrk="0" fontAlgn="base" hangingPunct="0">
              <a:spcBef>
                <a:spcPct val="20000"/>
              </a:spcBef>
              <a:spcAft>
                <a:spcPts val="938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4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56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indent="722313" defTabSz="91440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6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день чудесный, сквозь </a:t>
            </a:r>
            <a:r>
              <a:rPr lang="ru-RU" altLang="ru-RU" sz="6000" b="1" i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тучи </a:t>
            </a:r>
            <a:r>
              <a:rPr lang="ru-RU" altLang="ru-RU" sz="6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желтела, под </a:t>
            </a:r>
            <a:r>
              <a:rPr lang="ru-RU" altLang="ru-RU" sz="6000" b="1" i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голубыми </a:t>
            </a:r>
            <a:r>
              <a:rPr lang="ru-RU" altLang="ru-RU" sz="6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небесами, </a:t>
            </a:r>
            <a:r>
              <a:rPr lang="ru-RU" altLang="ru-RU" sz="6000" b="1" i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блестя на </a:t>
            </a:r>
            <a:r>
              <a:rPr lang="ru-RU" altLang="ru-RU" sz="6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солнце, приятно думать</a:t>
            </a:r>
            <a:r>
              <a:rPr lang="ru-RU" altLang="ru-RU" sz="6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Segoe Print" pitchFamily="2" charset="0"/>
                <a:cs typeface="Times New Roman" pitchFamily="18" charset="0"/>
              </a:rPr>
              <a:t>.</a:t>
            </a:r>
            <a:endParaRPr lang="ru-RU" altLang="ru-RU" sz="60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204463">
            <a:off x="248778" y="743061"/>
            <a:ext cx="4352475" cy="132343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Задание</a:t>
            </a:r>
          </a:p>
        </p:txBody>
      </p:sp>
      <p:sp>
        <p:nvSpPr>
          <p:cNvPr id="14" name="Прямоугольник 13"/>
          <p:cNvSpPr/>
          <p:nvPr/>
        </p:nvSpPr>
        <p:spPr>
          <a:xfrm rot="1204463">
            <a:off x="-49196" y="8807957"/>
            <a:ext cx="4352475" cy="132343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93028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3" grpId="0"/>
      <p:bldP spid="13" grpId="0"/>
      <p:bldP spid="10" grpId="0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92190" y="1030826"/>
            <a:ext cx="20522280" cy="175476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Проанализируйте синонимичные словосочетания, их строение и стилистическое употребление</a:t>
            </a:r>
            <a:endParaRPr lang="ru-RU" altLang="ru-RU" sz="54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84697"/>
              </p:ext>
            </p:extLst>
          </p:nvPr>
        </p:nvGraphicFramePr>
        <p:xfrm>
          <a:off x="7272710" y="5189874"/>
          <a:ext cx="23762639" cy="931772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795264"/>
                <a:gridCol w="11967375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6000" b="0" dirty="0" smtClean="0">
                          <a:solidFill>
                            <a:srgbClr val="002060"/>
                          </a:solidFill>
                          <a:latin typeface="Segoe Print" pitchFamily="2" charset="0"/>
                        </a:rPr>
                        <a:t>шапка отца </a:t>
                      </a:r>
                      <a:endParaRPr lang="en-US" sz="6000" b="0" dirty="0">
                        <a:solidFill>
                          <a:srgbClr val="002060"/>
                        </a:solidFill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0" dirty="0" smtClean="0">
                          <a:solidFill>
                            <a:srgbClr val="0070C0"/>
                          </a:solidFill>
                          <a:latin typeface="Segoe Print" pitchFamily="2" charset="0"/>
                        </a:rPr>
                        <a:t>отцова шапка </a:t>
                      </a:r>
                      <a:endParaRPr lang="en-US" sz="6000" b="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</a:rPr>
                        <a:t>отсутствовать из-за болезни 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0" dirty="0" smtClean="0">
                          <a:solidFill>
                            <a:srgbClr val="0070C0"/>
                          </a:solidFill>
                          <a:latin typeface="Segoe Print" pitchFamily="2" charset="0"/>
                        </a:rPr>
                        <a:t>отсутствовать по причине болезни </a:t>
                      </a:r>
                      <a:endParaRPr lang="en-US" sz="6000" b="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дивизионный штаб </a:t>
                      </a:r>
                      <a:endParaRPr lang="en-US" sz="60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</a:rPr>
                        <a:t>штаб дивизии </a:t>
                      </a:r>
                      <a:endParaRPr lang="en-US" sz="6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</a:rPr>
                        <a:t>дом в два </a:t>
                      </a: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</a:rPr>
                        <a:t>этажа</a:t>
                      </a:r>
                      <a:endParaRPr lang="en-US" sz="60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</a:rPr>
                        <a:t>двухэтажный дом </a:t>
                      </a:r>
                      <a:endParaRPr lang="en-US" sz="6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</a:rPr>
                        <a:t>рассказывать о сыне 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</a:rPr>
                        <a:t>рассказывать про сына </a:t>
                      </a:r>
                      <a:endParaRPr lang="en-US" sz="6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летели самолетом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b="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летели на самолете </a:t>
                      </a:r>
                      <a:endParaRPr lang="en-US" sz="60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каменная плита </a:t>
                      </a:r>
                      <a:endParaRPr lang="en-US" sz="60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b="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плита из камня </a:t>
                      </a:r>
                      <a:endParaRPr lang="en-US" sz="60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ехать в метро 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b="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ехать на метро </a:t>
                      </a:r>
                      <a:endParaRPr lang="en-US" sz="60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 rot="1204463">
            <a:off x="1229980" y="2106833"/>
            <a:ext cx="4352475" cy="132343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Задание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35" y="8533233"/>
            <a:ext cx="2670340" cy="589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8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92190" y="1030826"/>
            <a:ext cx="20522280" cy="175476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Проанализируйте синонимичные словосочетания, их строение и стилистическое употребление</a:t>
            </a:r>
            <a:endParaRPr lang="ru-RU" altLang="ru-RU" sz="54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403460"/>
              </p:ext>
            </p:extLst>
          </p:nvPr>
        </p:nvGraphicFramePr>
        <p:xfrm>
          <a:off x="7272710" y="5189874"/>
          <a:ext cx="23762639" cy="1047215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795264"/>
                <a:gridCol w="11967375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6000" b="0" dirty="0" smtClean="0">
                          <a:solidFill>
                            <a:srgbClr val="002060"/>
                          </a:solidFill>
                          <a:latin typeface="Segoe Print" pitchFamily="2" charset="0"/>
                        </a:rPr>
                        <a:t>шапка отца </a:t>
                      </a:r>
                      <a:endParaRPr lang="en-US" sz="6000" b="0" dirty="0">
                        <a:solidFill>
                          <a:srgbClr val="002060"/>
                        </a:solidFill>
                        <a:latin typeface="Segoe Pri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0" dirty="0" smtClean="0">
                          <a:solidFill>
                            <a:srgbClr val="0070C0"/>
                          </a:solidFill>
                          <a:latin typeface="Segoe Print" pitchFamily="2" charset="0"/>
                        </a:rPr>
                        <a:t>отцова шапка </a:t>
                      </a:r>
                      <a:r>
                        <a:rPr lang="ru-RU" sz="6000" b="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(разг.)</a:t>
                      </a:r>
                      <a:endParaRPr lang="en-US" sz="6000" b="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</a:rPr>
                        <a:t>отсутствовать из-за болезни 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0" dirty="0" smtClean="0">
                          <a:solidFill>
                            <a:srgbClr val="0070C0"/>
                          </a:solidFill>
                          <a:latin typeface="Segoe Print" pitchFamily="2" charset="0"/>
                        </a:rPr>
                        <a:t>отсутствовать по причине болезни </a:t>
                      </a:r>
                      <a:r>
                        <a:rPr lang="ru-RU" sz="6000" b="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(кн</a:t>
                      </a:r>
                      <a:r>
                        <a:rPr lang="ru-RU" sz="6000" b="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. док.)</a:t>
                      </a:r>
                      <a:endParaRPr lang="en-US" sz="6000" b="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дивизионный штаб 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6000" dirty="0" err="1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согл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.) </a:t>
                      </a:r>
                      <a:endParaRPr lang="en-US" sz="60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</a:rPr>
                        <a:t>штаб дивизии 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(упр.)</a:t>
                      </a:r>
                      <a:endParaRPr lang="en-US" sz="6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</a:rPr>
                        <a:t>дом в два этажа 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(прим.)</a:t>
                      </a:r>
                      <a:endParaRPr lang="en-US" sz="60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</a:rPr>
                        <a:t>двухэтажный дом 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ru-RU" sz="6000" dirty="0" err="1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согл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.)</a:t>
                      </a:r>
                      <a:endParaRPr lang="en-US" sz="6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</a:rPr>
                        <a:t>рассказывать о сыне 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</a:rPr>
                        <a:t>рассказывать про сына 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(разг.)</a:t>
                      </a:r>
                      <a:endParaRPr lang="en-US" sz="6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летели самолетом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b="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летели на самолете </a:t>
                      </a:r>
                      <a:r>
                        <a:rPr lang="ru-RU" sz="60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(разг.)</a:t>
                      </a:r>
                      <a:endParaRPr lang="en-US" sz="60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каменная плита 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6000" dirty="0" err="1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согл</a:t>
                      </a:r>
                      <a:r>
                        <a:rPr lang="ru-RU" sz="600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.)</a:t>
                      </a:r>
                      <a:endParaRPr lang="en-US" sz="60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b="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плита из камня </a:t>
                      </a:r>
                      <a:r>
                        <a:rPr lang="ru-RU" sz="60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(упр.)</a:t>
                      </a:r>
                      <a:endParaRPr lang="en-US" sz="60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6000" dirty="0" smtClean="0">
                          <a:solidFill>
                            <a:srgbClr val="00206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ехать в метро 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Segoe Print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74930" algn="ctr" defTabSz="285969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b="0" dirty="0" smtClean="0">
                          <a:solidFill>
                            <a:srgbClr val="0070C0"/>
                          </a:solidFill>
                          <a:effectLst/>
                          <a:latin typeface="Segoe Print" pitchFamily="2" charset="0"/>
                          <a:ea typeface="Calibri"/>
                          <a:cs typeface="Times New Roman"/>
                        </a:rPr>
                        <a:t>ехать на метро </a:t>
                      </a:r>
                      <a:r>
                        <a:rPr lang="ru-RU" sz="60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(разг.) </a:t>
                      </a:r>
                      <a:endParaRPr lang="en-US" sz="60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4" y="8965282"/>
            <a:ext cx="6397777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526" y="493389"/>
            <a:ext cx="6696734" cy="374470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 rot="1204463">
            <a:off x="1229980" y="2106833"/>
            <a:ext cx="4352475" cy="132343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Ответы</a:t>
            </a:r>
            <a:endParaRPr lang="ru-RU" sz="80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35" y="8533233"/>
            <a:ext cx="2670340" cy="589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7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60742" y="756370"/>
            <a:ext cx="19357866" cy="175476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Проанализируйте синонимичные словосочетания, сравните их смысловое </a:t>
            </a:r>
            <a:r>
              <a:rPr lang="ru-RU" altLang="ru-RU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значение</a:t>
            </a:r>
            <a:endParaRPr lang="ru-RU" altLang="ru-RU" sz="54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204463">
            <a:off x="958916" y="1319125"/>
            <a:ext cx="4352475" cy="132343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Задание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28094" y="4572794"/>
            <a:ext cx="11449272" cy="3528392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обёрточная бумага </a:t>
            </a:r>
          </a:p>
          <a:p>
            <a:pPr lvl="0" algn="ctr" defTabSz="2859695"/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ru-RU" sz="6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345718" y="4572794"/>
            <a:ext cx="13897544" cy="3528391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бумага для обёртки </a:t>
            </a:r>
          </a:p>
          <a:p>
            <a:pPr lvl="0" algn="ctr" defTabSz="2859695"/>
            <a:endParaRPr lang="ru-RU" sz="60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28094" y="8965282"/>
            <a:ext cx="11449272" cy="3528392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ловкость кошки </a:t>
            </a:r>
          </a:p>
          <a:p>
            <a:pPr lvl="0" algn="ctr" defTabSz="2859695"/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ru-RU" sz="6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345718" y="8893274"/>
            <a:ext cx="13897544" cy="3528391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кошачья ловкость </a:t>
            </a:r>
          </a:p>
          <a:p>
            <a:pPr lvl="0" algn="ctr" defTabSz="2859695"/>
            <a:endParaRPr lang="ru-RU" sz="6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Двойная стрелка влево/вправо 15"/>
          <p:cNvSpPr/>
          <p:nvPr/>
        </p:nvSpPr>
        <p:spPr>
          <a:xfrm>
            <a:off x="13825438" y="5728625"/>
            <a:ext cx="1512168" cy="932401"/>
          </a:xfrm>
          <a:prstGeom prst="leftRightArrow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Двойная стрелка влево/вправо 16"/>
          <p:cNvSpPr/>
          <p:nvPr/>
        </p:nvSpPr>
        <p:spPr>
          <a:xfrm>
            <a:off x="13825438" y="10193121"/>
            <a:ext cx="1512168" cy="932401"/>
          </a:xfrm>
          <a:prstGeom prst="leftRightArrow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9097" y="11701586"/>
            <a:ext cx="2679444" cy="5919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661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60742" y="756370"/>
            <a:ext cx="19357866" cy="175476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Проанализируйте синонимичные словосочетания, сравните их смысловое </a:t>
            </a:r>
            <a:r>
              <a:rPr lang="ru-RU" altLang="ru-RU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значение</a:t>
            </a:r>
            <a:endParaRPr lang="ru-RU" altLang="ru-RU" sz="54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204463">
            <a:off x="958916" y="1319125"/>
            <a:ext cx="4352475" cy="132343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Ответы</a:t>
            </a:r>
            <a:endParaRPr lang="ru-RU" sz="80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28094" y="4572794"/>
            <a:ext cx="11449272" cy="3528392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обёрточная бумага </a:t>
            </a:r>
          </a:p>
          <a:p>
            <a:pPr lvl="0" algn="ctr" defTabSz="2859695"/>
            <a:r>
              <a:rPr lang="ru-RU" sz="60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(особый сорт бумаги)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345718" y="4572794"/>
            <a:ext cx="13897544" cy="3528391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бумага для обёртки </a:t>
            </a:r>
          </a:p>
          <a:p>
            <a:pPr lvl="0" algn="ctr" defTabSz="2859695"/>
            <a:r>
              <a:rPr lang="ru-RU" sz="60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(любая бумага, которую взяли, </a:t>
            </a:r>
          </a:p>
          <a:p>
            <a:pPr lvl="0" algn="ctr" defTabSz="2859695"/>
            <a:r>
              <a:rPr lang="ru-RU" sz="60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чтобы в неё </a:t>
            </a: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что-то завернуть</a:t>
            </a:r>
            <a:r>
              <a:rPr lang="ru-RU" sz="60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28094" y="8965282"/>
            <a:ext cx="11449272" cy="3528392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ловкость кошки </a:t>
            </a:r>
          </a:p>
          <a:p>
            <a:pPr lvl="0" algn="ctr" defTabSz="2859695"/>
            <a:r>
              <a:rPr lang="ru-RU" sz="60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(ловкость, присущая </a:t>
            </a:r>
          </a:p>
          <a:p>
            <a:pPr lvl="0" algn="ctr" defTabSz="2859695"/>
            <a:r>
              <a:rPr lang="ru-RU" sz="60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этому животному)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345718" y="8893274"/>
            <a:ext cx="13897544" cy="3528391"/>
          </a:xfrm>
          <a:prstGeom prst="roundRect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2859695"/>
            <a:r>
              <a:rPr lang="ru-RU" sz="6000" b="1" dirty="0">
                <a:solidFill>
                  <a:srgbClr val="002060"/>
                </a:solidFill>
                <a:latin typeface="Segoe Print" pitchFamily="2" charset="0"/>
              </a:rPr>
              <a:t>кошачья ловкость </a:t>
            </a:r>
          </a:p>
          <a:p>
            <a:pPr lvl="0" algn="ctr" defTabSz="2859695"/>
            <a:r>
              <a:rPr lang="ru-RU" sz="60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(ловкость, как у кошки</a:t>
            </a: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)</a:t>
            </a:r>
            <a:endParaRPr lang="ru-RU" sz="6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Двойная стрелка влево/вправо 15"/>
          <p:cNvSpPr/>
          <p:nvPr/>
        </p:nvSpPr>
        <p:spPr>
          <a:xfrm>
            <a:off x="13825438" y="5728625"/>
            <a:ext cx="1512168" cy="932401"/>
          </a:xfrm>
          <a:prstGeom prst="leftRightArrow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Двойная стрелка влево/вправо 16"/>
          <p:cNvSpPr/>
          <p:nvPr/>
        </p:nvSpPr>
        <p:spPr>
          <a:xfrm>
            <a:off x="13825438" y="10193121"/>
            <a:ext cx="1512168" cy="932401"/>
          </a:xfrm>
          <a:prstGeom prst="leftRightArrow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406" y="0"/>
            <a:ext cx="3344136" cy="501934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998" y="12120483"/>
            <a:ext cx="8879323" cy="5919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0614" y="1404442"/>
            <a:ext cx="5375765" cy="358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8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/>
          <p:cNvSpPr/>
          <p:nvPr/>
        </p:nvSpPr>
        <p:spPr>
          <a:xfrm>
            <a:off x="936006" y="4140746"/>
            <a:ext cx="29883320" cy="1267340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8" tIns="45704" rIns="91408" bIns="45704" anchor="ctr"/>
          <a:lstStyle/>
          <a:p>
            <a:pPr marL="701435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Беспокоиться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маленький ребенок)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тревожиться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исход дела), </a:t>
            </a:r>
            <a:endParaRPr lang="ru-RU" sz="5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701435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вера 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благополучный исход экспедиции)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уверенность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победа хоккеистов), </a:t>
            </a:r>
            <a:endParaRPr lang="ru-RU" sz="5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701435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обидеть 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сказанные слова)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обижен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оказанный прием), </a:t>
            </a:r>
            <a:endParaRPr lang="ru-RU" sz="5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701435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обращать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внимание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имеющиеся недостатки)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уделять внимание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каждая мелочь),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опираться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научные данные)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базироваться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результаты опыта), </a:t>
            </a:r>
            <a:endParaRPr lang="ru-RU" sz="5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701435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отзыв 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поступившая в редакцию статья)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рецензия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рукопись учебного пособия),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препятствовать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уличное движение)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тормозить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развитие техники), </a:t>
            </a:r>
            <a:endParaRPr lang="ru-RU" sz="5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701435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сердиться 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неуместная шутка)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рассержен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глупая выходка), </a:t>
            </a:r>
            <a:endParaRPr lang="ru-RU" sz="5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701435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уплатить  </a:t>
            </a:r>
            <a:r>
              <a:rPr lang="ru-RU" sz="5400" dirty="0" smtClean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проезд в автобусе) </a:t>
            </a:r>
            <a:r>
              <a:rPr lang="ru-RU" sz="6600" b="1" dirty="0">
                <a:solidFill>
                  <a:srgbClr val="7030A0"/>
                </a:solidFill>
                <a:latin typeface="Monotype Corsiva" pitchFamily="66" charset="0"/>
              </a:rPr>
              <a:t>– </a:t>
            </a:r>
            <a:r>
              <a:rPr lang="ru-RU" sz="6600" b="1" dirty="0" smtClean="0">
                <a:solidFill>
                  <a:srgbClr val="7030A0"/>
                </a:solidFill>
                <a:latin typeface="Monotype Corsiva" pitchFamily="66" charset="0"/>
              </a:rPr>
              <a:t>оплатить  </a:t>
            </a:r>
            <a:r>
              <a:rPr lang="ru-RU" sz="5400" dirty="0">
                <a:solidFill>
                  <a:schemeClr val="tx1"/>
                </a:solidFill>
                <a:latin typeface="Comic Sans MS" pitchFamily="66" charset="0"/>
              </a:rPr>
              <a:t>(стоимость проезда в автобусе).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84678" y="396330"/>
            <a:ext cx="19152165" cy="28627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45" tIns="45923" rIns="91845" bIns="45923">
            <a:spAutoFit/>
          </a:bodyPr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Составьте словосочетания, зависимые слова, заключённые в скобки, поставьте в нужной падежной форме. </a:t>
            </a:r>
            <a:endParaRPr lang="ru-RU" altLang="ru-RU" sz="60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204463">
            <a:off x="958916" y="1103100"/>
            <a:ext cx="4352475" cy="132343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112857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984678" y="396330"/>
            <a:ext cx="19152165" cy="28627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45" tIns="45923" rIns="91845" bIns="45923">
            <a:spAutoFit/>
          </a:bodyPr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Назовите словосочетания, укажите строение, объясните их грамматическое и лексическое </a:t>
            </a:r>
            <a:r>
              <a:rPr lang="ru-RU" altLang="ru-RU" sz="6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значение.</a:t>
            </a:r>
            <a:endParaRPr lang="ru-RU" altLang="ru-RU" sz="60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891" y="8533235"/>
            <a:ext cx="12247449" cy="7058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470" y="148052"/>
            <a:ext cx="2426253" cy="47127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78205" y="4885004"/>
            <a:ext cx="1522884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я памятник себе воздвиг нерукотворный;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448498" y="4828388"/>
            <a:ext cx="7614424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предложение</a:t>
            </a:r>
            <a:endParaRPr lang="ru-RU" sz="66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1990" y="6156970"/>
            <a:ext cx="154692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да здравствуем солнце, да скроется тьма;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600898" y="6129094"/>
            <a:ext cx="7614424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предложение</a:t>
            </a:r>
            <a:endParaRPr lang="ru-RU" sz="66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1990" y="7525122"/>
            <a:ext cx="104823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глаголом жги сердца людей;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097246" y="7425238"/>
            <a:ext cx="7614424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предложение</a:t>
            </a:r>
            <a:endParaRPr lang="ru-RU" sz="66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7974" y="8845073"/>
            <a:ext cx="974818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дух отрицанья, </a:t>
            </a:r>
            <a:endParaRPr lang="ru-RU" sz="72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                  дух </a:t>
            </a: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сомненья;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56686" y="8721382"/>
            <a:ext cx="11244774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сущ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.+.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сущ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) примыкание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429536" y="10017526"/>
            <a:ext cx="10812726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сущ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.+сущ.) 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примыкание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00374" y="11197530"/>
            <a:ext cx="69204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властитель дум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; </a:t>
            </a:r>
            <a:endParaRPr lang="ru-RU" sz="7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920782" y="11313670"/>
            <a:ext cx="10380678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сущ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.+сущ.) 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управление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91990" y="12493674"/>
            <a:ext cx="59154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окно в Европу;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073182" y="12609814"/>
            <a:ext cx="10380678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сущ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.+сущ.) 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управление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91990" y="13933834"/>
            <a:ext cx="72058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разбитое корыто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;</a:t>
            </a:r>
            <a:endParaRPr lang="ru-RU" sz="7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225582" y="13977966"/>
            <a:ext cx="12030128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прич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.+сущ.) согласование</a:t>
            </a:r>
            <a:endParaRPr lang="ru-RU" sz="66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1990" y="15109769"/>
            <a:ext cx="72058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с корабля на бал;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208814" y="15229978"/>
            <a:ext cx="18578064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сущ. 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 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предл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+ </a:t>
            </a:r>
            <a:r>
              <a:rPr lang="ru-RU" sz="6600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сущ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 с 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предл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.), 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управление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03958" y="16405913"/>
            <a:ext cx="617669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скупой рыцарь.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208815" y="16570254"/>
            <a:ext cx="12046895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01435" lvl="0"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ru-RU" sz="6600" dirty="0" err="1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прил</a:t>
            </a:r>
            <a:r>
              <a:rPr lang="ru-RU" sz="66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.+сущ.) </a:t>
            </a:r>
            <a:r>
              <a:rPr lang="ru-RU" sz="66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согласование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908" y="6445002"/>
            <a:ext cx="3857013" cy="85210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494" y="148052"/>
            <a:ext cx="2797738" cy="486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6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9" grpId="0"/>
      <p:bldP spid="10" grpId="0" animBg="1"/>
      <p:bldP spid="11" grpId="0"/>
      <p:bldP spid="13" grpId="0" animBg="1"/>
      <p:bldP spid="14" grpId="0"/>
      <p:bldP spid="15" grpId="0" animBg="1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392662" y="10693474"/>
            <a:ext cx="75969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мужичок с ноготок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24249" y="611408"/>
            <a:ext cx="20522280" cy="470939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45" tIns="45923" rIns="91845" bIns="45923">
            <a:spAutoFit/>
          </a:bodyPr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Вспомните, что называется фразеологическим оборотом. Найдите фразеологические </a:t>
            </a:r>
            <a:r>
              <a:rPr lang="ru-RU" altLang="ru-RU" sz="6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обороты. Разберите </a:t>
            </a:r>
            <a:r>
              <a:rPr lang="ru-RU" altLang="ru-RU" sz="6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словосочетания по строению и значению. </a:t>
            </a:r>
            <a:r>
              <a:rPr lang="ru-RU" altLang="ru-RU" sz="6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К фразеологическим оборотам подберите словосочетания </a:t>
            </a:r>
            <a:r>
              <a:rPr lang="ru-RU" altLang="ru-RU" sz="6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с тем же значением (синонимичные) </a:t>
            </a:r>
            <a:endParaRPr lang="ru-RU" altLang="ru-RU" sz="6000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14" y="868132"/>
            <a:ext cx="2426253" cy="47127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7823" y="10189418"/>
            <a:ext cx="8256881" cy="65038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4630" y="180814"/>
            <a:ext cx="6471591" cy="719964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32063" y="5398870"/>
            <a:ext cx="55483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Лечу 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стрелой</a:t>
            </a:r>
            <a:endParaRPr lang="ru-RU" sz="7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32063" y="6805042"/>
            <a:ext cx="592662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яблоко с кулак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12270" y="8124993"/>
            <a:ext cx="71513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льёт как из 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ведра</a:t>
            </a:r>
            <a:endParaRPr lang="ru-RU" sz="7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40262" y="9397330"/>
            <a:ext cx="738214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прыгает лягушкой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40262" y="10693474"/>
            <a:ext cx="75969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мужичок с ноготок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40262" y="11989618"/>
            <a:ext cx="78694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камешек с горошину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12270" y="13141746"/>
            <a:ext cx="57102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rgbClr val="7030A0"/>
                </a:solidFill>
                <a:latin typeface="Monotype Corsiva" pitchFamily="66" charset="0"/>
              </a:rPr>
              <a:t>несётся пулей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84463" y="5551270"/>
            <a:ext cx="55483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Лечу </a:t>
            </a:r>
            <a:r>
              <a:rPr lang="ru-RU" sz="7200" b="1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стрелой</a:t>
            </a:r>
            <a:endParaRPr lang="ru-RU" sz="7200" b="1" dirty="0">
              <a:solidFill>
                <a:schemeClr val="accent4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64670" y="8101186"/>
            <a:ext cx="71513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льёт как из </a:t>
            </a:r>
            <a:r>
              <a:rPr lang="ru-RU" sz="7200" b="1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ведра</a:t>
            </a:r>
            <a:endParaRPr lang="ru-RU" sz="7200" b="1" dirty="0">
              <a:solidFill>
                <a:schemeClr val="accent4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64670" y="13141746"/>
            <a:ext cx="57102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1435" lvl="0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200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несётся пулей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29294" y="5508898"/>
            <a:ext cx="8521885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6000" dirty="0" err="1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г</a:t>
            </a:r>
            <a:r>
              <a:rPr lang="ru-RU" sz="6000" dirty="0" err="1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л</a:t>
            </a:r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.+нар.) примыкание</a:t>
            </a:r>
            <a:endParaRPr lang="ru-RU" sz="6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2517146" y="6805042"/>
            <a:ext cx="9297738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6000" dirty="0" err="1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сущ</a:t>
            </a:r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.+нар.) </a:t>
            </a:r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примыкание</a:t>
            </a:r>
            <a:endParaRPr lang="ru-RU" sz="6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2529294" y="8101186"/>
            <a:ext cx="8521885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6000" dirty="0" err="1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гл</a:t>
            </a:r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.+нар.) </a:t>
            </a:r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примыкание</a:t>
            </a:r>
            <a:endParaRPr lang="ru-RU" sz="60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2541442" y="9397330"/>
            <a:ext cx="8521885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6000" dirty="0" err="1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гл</a:t>
            </a:r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.+нар.) </a:t>
            </a:r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примыкание</a:t>
            </a:r>
            <a:endParaRPr lang="ru-RU" sz="60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2553590" y="10693474"/>
            <a:ext cx="9068508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6000" dirty="0" err="1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сущ</a:t>
            </a:r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.+нар.) </a:t>
            </a:r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примыкание</a:t>
            </a:r>
            <a:endParaRPr lang="ru-RU" sz="60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2565738" y="11989618"/>
            <a:ext cx="9068508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6000" dirty="0" err="1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сущ</a:t>
            </a:r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.+нар.) </a:t>
            </a:r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примыкание</a:t>
            </a:r>
            <a:endParaRPr lang="ru-RU" sz="60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2577886" y="13285762"/>
            <a:ext cx="9068508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6000" dirty="0" err="1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сущ</a:t>
            </a:r>
            <a:r>
              <a:rPr lang="ru-RU" sz="6000" dirty="0" smtClean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.+нар.) </a:t>
            </a:r>
            <a:r>
              <a:rPr lang="ru-RU" sz="6000" dirty="0">
                <a:solidFill>
                  <a:srgbClr val="5DCEAF">
                    <a:lumMod val="50000"/>
                  </a:srgbClr>
                </a:solidFill>
                <a:latin typeface="Comic Sans MS" panose="030F0702030302020204" pitchFamily="66" charset="0"/>
              </a:rPr>
              <a:t>примыкание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04225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9" grpId="0"/>
      <p:bldP spid="12" grpId="0"/>
      <p:bldP spid="14" grpId="0"/>
      <p:bldP spid="16" grpId="0"/>
      <p:bldP spid="17" grpId="0"/>
      <p:bldP spid="18" grpId="0"/>
      <p:bldP spid="20" grpId="0"/>
      <p:bldP spid="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524249" y="611408"/>
            <a:ext cx="20522280" cy="193940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45" tIns="45923" rIns="91845" bIns="45923">
            <a:spAutoFit/>
          </a:bodyPr>
          <a:lstStyle/>
          <a:p>
            <a:pPr algn="ctr" defTabSz="9140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Замените фразеологические обороты словосочетаниями типа </a:t>
            </a:r>
            <a:r>
              <a:rPr lang="ru-RU" altLang="ru-RU" sz="6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 </a:t>
            </a:r>
            <a:r>
              <a:rPr lang="ru-RU" altLang="ru-RU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глагол </a:t>
            </a:r>
            <a:r>
              <a:rPr lang="ru-RU" altLang="ru-RU" sz="6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+ наречие.</a:t>
            </a:r>
            <a:endParaRPr lang="ru-RU" altLang="ru-RU" sz="6000" b="1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14" y="148052"/>
            <a:ext cx="2426253" cy="4712774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367656"/>
              </p:ext>
            </p:extLst>
          </p:nvPr>
        </p:nvGraphicFramePr>
        <p:xfrm>
          <a:off x="3906403" y="3917826"/>
          <a:ext cx="14731035" cy="85344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731035"/>
              </a:tblGrid>
              <a:tr h="370840">
                <a:tc>
                  <a:txBody>
                    <a:bodyPr/>
                    <a:lstStyle/>
                    <a:p>
                      <a:pPr marL="244475" indent="0"/>
                      <a:endParaRPr lang="ru-RU" sz="2000" b="0" dirty="0" smtClean="0">
                        <a:latin typeface="Comic Sans MS" panose="030F0702030302020204" pitchFamily="66" charset="0"/>
                      </a:endParaRPr>
                    </a:p>
                    <a:p>
                      <a:pPr marL="244475" indent="0"/>
                      <a:r>
                        <a:rPr lang="ru-RU" sz="6600" b="0" dirty="0" smtClean="0">
                          <a:latin typeface="Comic Sans MS" panose="030F0702030302020204" pitchFamily="66" charset="0"/>
                        </a:rPr>
                        <a:t>ломать голову</a:t>
                      </a:r>
                    </a:p>
                    <a:p>
                      <a:pPr marL="244475" indent="0"/>
                      <a:endParaRPr lang="ru-RU" sz="2000" b="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82563" indent="0"/>
                      <a:endParaRPr lang="ru-RU" sz="2000" dirty="0" smtClean="0">
                        <a:latin typeface="Comic Sans MS" panose="030F0702030302020204" pitchFamily="66" charset="0"/>
                      </a:endParaRPr>
                    </a:p>
                    <a:p>
                      <a:pPr marL="182563" indent="0"/>
                      <a:r>
                        <a:rPr lang="ru-RU" sz="6600" dirty="0" smtClean="0">
                          <a:latin typeface="Comic Sans MS" panose="030F0702030302020204" pitchFamily="66" charset="0"/>
                        </a:rPr>
                        <a:t>решать не</a:t>
                      </a:r>
                      <a:r>
                        <a:rPr lang="ru-RU" sz="66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ru-RU" sz="6600" dirty="0" smtClean="0">
                          <a:latin typeface="Comic Sans MS" panose="030F0702030302020204" pitchFamily="66" charset="0"/>
                        </a:rPr>
                        <a:t>теряя головы</a:t>
                      </a:r>
                    </a:p>
                    <a:p>
                      <a:pPr marL="182563" indent="0"/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74638" indent="0"/>
                      <a:endParaRPr lang="ru-RU" sz="2000" dirty="0" smtClean="0">
                        <a:latin typeface="Comic Sans MS" panose="030F0702030302020204" pitchFamily="66" charset="0"/>
                      </a:endParaRPr>
                    </a:p>
                    <a:p>
                      <a:pPr marL="274638" indent="0"/>
                      <a:r>
                        <a:rPr lang="ru-RU" sz="6600" dirty="0" smtClean="0">
                          <a:latin typeface="Comic Sans MS" panose="030F0702030302020204" pitchFamily="66" charset="0"/>
                        </a:rPr>
                        <a:t>чувствовать</a:t>
                      </a:r>
                      <a:r>
                        <a:rPr lang="ru-RU" sz="66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ru-RU" sz="6600" dirty="0" smtClean="0">
                          <a:latin typeface="Comic Sans MS" panose="030F0702030302020204" pitchFamily="66" charset="0"/>
                        </a:rPr>
                        <a:t>себя как рыба в воде</a:t>
                      </a:r>
                    </a:p>
                    <a:p>
                      <a:pPr marL="274638" indent="0"/>
                      <a:r>
                        <a:rPr lang="ru-RU" sz="2000" dirty="0" smtClean="0">
                          <a:latin typeface="Comic Sans MS" panose="030F0702030302020204" pitchFamily="66" charset="0"/>
                        </a:rPr>
                        <a:t> </a:t>
                      </a:r>
                      <a:endParaRPr lang="en-US" sz="2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82563" indent="0"/>
                      <a:endParaRPr lang="ru-RU" sz="2000" dirty="0" smtClean="0">
                        <a:latin typeface="Comic Sans MS" panose="030F0702030302020204" pitchFamily="66" charset="0"/>
                      </a:endParaRPr>
                    </a:p>
                    <a:p>
                      <a:pPr marL="182563" indent="0"/>
                      <a:r>
                        <a:rPr lang="ru-RU" sz="6600" dirty="0" smtClean="0">
                          <a:latin typeface="Comic Sans MS" panose="030F0702030302020204" pitchFamily="66" charset="0"/>
                        </a:rPr>
                        <a:t>мчаться высунув язык</a:t>
                      </a:r>
                    </a:p>
                    <a:p>
                      <a:pPr marL="182563" indent="0"/>
                      <a:endParaRPr lang="ru-RU" sz="2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44475" indent="0"/>
                      <a:endParaRPr lang="ru-RU" sz="2000" dirty="0" smtClean="0">
                        <a:latin typeface="Comic Sans MS" panose="030F0702030302020204" pitchFamily="66" charset="0"/>
                      </a:endParaRPr>
                    </a:p>
                    <a:p>
                      <a:pPr marL="244475" indent="0"/>
                      <a:r>
                        <a:rPr lang="ru-RU" sz="6600" dirty="0" smtClean="0">
                          <a:latin typeface="Comic Sans MS" panose="030F0702030302020204" pitchFamily="66" charset="0"/>
                        </a:rPr>
                        <a:t>слушать раскрыв рот.</a:t>
                      </a:r>
                    </a:p>
                    <a:p>
                      <a:pPr marL="244475" indent="0"/>
                      <a:endParaRPr lang="ru-RU" sz="2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567" y="10261426"/>
            <a:ext cx="5981700" cy="64960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49174" y="3690660"/>
            <a:ext cx="8191666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сильно напрягаться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633750" y="5004842"/>
            <a:ext cx="12421990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решать обдуманно, </a:t>
            </a:r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трезво, </a:t>
            </a:r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не </a:t>
            </a:r>
            <a:endParaRPr lang="ru-RU" sz="6600" dirty="0" smtClean="0">
              <a:solidFill>
                <a:srgbClr val="002060"/>
              </a:solidFill>
              <a:latin typeface="Comic Sans MS" panose="030F0702030302020204" pitchFamily="66" charset="0"/>
              <a:ea typeface="Times New Roman"/>
              <a:cs typeface="Times New Roman"/>
            </a:endParaRPr>
          </a:p>
          <a:p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наспех </a:t>
            </a:r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принимать </a:t>
            </a:r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решение 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37273" y="7381106"/>
            <a:ext cx="12882053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комфортно себя чувствовать, </a:t>
            </a:r>
            <a:endParaRPr lang="ru-RU" sz="6600" dirty="0" smtClean="0">
              <a:solidFill>
                <a:srgbClr val="002060"/>
              </a:solidFill>
              <a:latin typeface="Comic Sans MS" panose="030F0702030302020204" pitchFamily="66" charset="0"/>
              <a:ea typeface="Times New Roman"/>
              <a:cs typeface="Times New Roman"/>
            </a:endParaRPr>
          </a:p>
          <a:p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чувствовать </a:t>
            </a:r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себя очень хорошо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188364" y="9649936"/>
            <a:ext cx="6559809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б</a:t>
            </a:r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ежать быстро</a:t>
            </a:r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, </a:t>
            </a:r>
            <a:endParaRPr lang="ru-RU" sz="6600" dirty="0" smtClean="0">
              <a:solidFill>
                <a:srgbClr val="002060"/>
              </a:solidFill>
              <a:latin typeface="Comic Sans MS" panose="030F0702030302020204" pitchFamily="66" charset="0"/>
              <a:ea typeface="Times New Roman"/>
              <a:cs typeface="Times New Roman"/>
            </a:endParaRPr>
          </a:p>
          <a:p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на </a:t>
            </a:r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пределе </a:t>
            </a:r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  <a:cs typeface="Times New Roman"/>
              </a:rPr>
              <a:t>сил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141304" y="11989618"/>
            <a:ext cx="9057288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6600" dirty="0">
                <a:solidFill>
                  <a:srgbClr val="002060"/>
                </a:solidFill>
                <a:latin typeface="Comic Sans MS" panose="030F0702030302020204" pitchFamily="66" charset="0"/>
                <a:cs typeface="Times New Roman"/>
              </a:rPr>
              <a:t>с</a:t>
            </a:r>
            <a:r>
              <a:rPr lang="ru-RU" sz="6600" dirty="0" smtClean="0">
                <a:solidFill>
                  <a:srgbClr val="002060"/>
                </a:solidFill>
                <a:latin typeface="Comic Sans MS" panose="030F0702030302020204" pitchFamily="66" charset="0"/>
                <a:cs typeface="Times New Roman"/>
              </a:rPr>
              <a:t>лушать внимательно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4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524313" y="981812"/>
            <a:ext cx="17482569" cy="224721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Домашнее задание</a:t>
            </a:r>
            <a:endParaRPr lang="ru-RU" altLang="ru-RU" sz="1400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2030" y="3496563"/>
            <a:ext cx="19874208" cy="313976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878" tIns="45939" rIns="91878" bIns="45939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6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Упр. 59, 60; </a:t>
            </a:r>
            <a:endParaRPr lang="ru-RU" altLang="ru-RU" sz="66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выучить </a:t>
            </a:r>
            <a:r>
              <a:rPr lang="ru-RU" altLang="ru-RU" sz="66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слова из рамочек §7 + </a:t>
            </a:r>
            <a:endParaRPr lang="ru-RU" altLang="ru-RU" sz="66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p/т </a:t>
            </a:r>
            <a:r>
              <a:rPr lang="ru-RU" altLang="ru-RU" sz="66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Богдановой Г.А. упр</a:t>
            </a:r>
            <a:r>
              <a:rPr lang="ru-RU" altLang="ru-RU" sz="6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. 14</a:t>
            </a:r>
            <a:r>
              <a:rPr lang="ru-RU" altLang="ru-RU" sz="66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charset="0"/>
              </a:rPr>
              <a:t>, 15, 16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7896" y="1332434"/>
            <a:ext cx="10075049" cy="11055688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528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1160</Words>
  <Application>Microsoft Office PowerPoint</Application>
  <PresentationFormat>Произвольный</PresentationFormat>
  <Paragraphs>221</Paragraphs>
  <Slides>14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Санак</dc:creator>
  <cp:lastModifiedBy>СВД</cp:lastModifiedBy>
  <cp:revision>135</cp:revision>
  <dcterms:created xsi:type="dcterms:W3CDTF">2014-07-17T07:52:11Z</dcterms:created>
  <dcterms:modified xsi:type="dcterms:W3CDTF">2014-09-05T16:03:33Z</dcterms:modified>
</cp:coreProperties>
</file>