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5" r:id="rId3"/>
    <p:sldId id="283" r:id="rId4"/>
    <p:sldId id="285" r:id="rId5"/>
    <p:sldId id="284" r:id="rId6"/>
    <p:sldId id="287" r:id="rId7"/>
    <p:sldId id="286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276" r:id="rId21"/>
  </p:sldIdLst>
  <p:sldSz cx="6858000" cy="9144000" type="screen4x3"/>
  <p:notesSz cx="7102475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3366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104" autoAdjust="0"/>
    <p:restoredTop sz="94660"/>
  </p:normalViewPr>
  <p:slideViewPr>
    <p:cSldViewPr>
      <p:cViewPr varScale="1">
        <p:scale>
          <a:sx n="65" d="100"/>
          <a:sy n="65" d="100"/>
        </p:scale>
        <p:origin x="-2730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F5E18-3D16-4315-ABDD-8122CE65DF62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CABA4-D18F-4FC6-BAF3-48B594C1E6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5735F-B364-4999-BB85-194ED839F88A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1C480-260F-4388-8881-40B0338EE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EF4B8-865E-4560-B64C-18196704CCCA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82A01-9F94-48BA-8D8D-CB33C0B92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00C29-ADC2-4483-A393-30DF88764682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F4746-8A55-45F4-8A6B-1A6405A92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429FE-2B36-47A0-9442-840AA99F4683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B87CF-8763-41D9-8EE8-5AB44472A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2A481-86A7-44CF-BBC2-72A7B4CA6E5D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64362-E78F-4720-828A-575D2F98A2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BF5A-DF32-4D84-A5FD-C236E314E89D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A2F22-F662-489C-BF12-7C2128271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A49D6-C6BE-472E-A5B3-DE7F37565C66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A9DE1-8730-4A7A-886C-D98962B84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D4BBC-FD5F-4E53-AEFE-BB39DB6B2E3D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2BA02-D297-4AA7-834D-480A8F105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5331A-EA79-4662-91BA-A2C7E1430E8E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60001-A382-4CDA-9DC2-4D4413FD4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21720-00E9-4F57-97A6-07FD632430D1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CB8B4-7C78-4724-958D-F7EBB307B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2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A74D6D-B1CF-469A-8DD5-667D66CDCAA6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4168D0-6205-451B-A303-37F17DABED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2000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gstyle.ru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mailto:sales@dgstyle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L.yeritsyan\Рабочий стол\post-1-1262444162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14563"/>
            <a:ext cx="6858000" cy="452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2"/>
          <p:cNvSpPr/>
          <p:nvPr/>
        </p:nvSpPr>
        <p:spPr>
          <a:xfrm>
            <a:off x="0" y="1285875"/>
            <a:ext cx="68580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МОБИЛЬНЫЕ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СТЕНДЫ</a:t>
            </a: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52" name="Рисунок 5" descr="DGLogo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6858000"/>
            <a:ext cx="190817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Roll-ups</a:t>
            </a:r>
          </a:p>
        </p:txBody>
      </p:sp>
      <p:pic>
        <p:nvPicPr>
          <p:cNvPr id="3075" name="Picture 2" descr="C:\Users\DGstyle design\Desktop\Промо стойки\Ready\1-1.jpg"/>
          <p:cNvPicPr>
            <a:picLocks noChangeAspect="1" noChangeArrowheads="1"/>
          </p:cNvPicPr>
          <p:nvPr/>
        </p:nvPicPr>
        <p:blipFill>
          <a:blip r:embed="rId2"/>
          <a:srcRect l="2280" r="3665"/>
          <a:stretch>
            <a:fillRect/>
          </a:stretch>
        </p:blipFill>
        <p:spPr bwMode="auto">
          <a:xfrm>
            <a:off x="514350" y="2928938"/>
            <a:ext cx="5700713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DH1-1B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Делюкс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ролл-ап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стенд</a:t>
            </a:r>
          </a:p>
        </p:txBody>
      </p:sp>
      <p:sp>
        <p:nvSpPr>
          <p:cNvPr id="22" name="Rectangle 2"/>
          <p:cNvSpPr/>
          <p:nvPr/>
        </p:nvSpPr>
        <p:spPr>
          <a:xfrm>
            <a:off x="1571625" y="1857375"/>
            <a:ext cx="5214938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80х200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  85х200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100х200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120х200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Gstyle design\Desktop\Промо стойки\Ready\1-2.jpg"/>
          <p:cNvPicPr>
            <a:picLocks noChangeAspect="1" noChangeArrowheads="1"/>
          </p:cNvPicPr>
          <p:nvPr/>
        </p:nvPicPr>
        <p:blipFill>
          <a:blip r:embed="rId2"/>
          <a:srcRect l="2255" r="3758" b="3787"/>
          <a:stretch>
            <a:fillRect/>
          </a:stretch>
        </p:blipFill>
        <p:spPr bwMode="auto">
          <a:xfrm>
            <a:off x="454025" y="2143125"/>
            <a:ext cx="5975350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Roll-ups</a:t>
            </a:r>
          </a:p>
        </p:txBody>
      </p:sp>
      <p:sp>
        <p:nvSpPr>
          <p:cNvPr id="7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DH1-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B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Двухсторонний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ролл-ап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стенд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80х200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100х200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Gstyle design\Desktop\Промо стойки\Ready\1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643188"/>
            <a:ext cx="5715000" cy="55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Roll-ups</a:t>
            </a:r>
          </a:p>
        </p:txBody>
      </p:sp>
      <p:sp>
        <p:nvSpPr>
          <p:cNvPr id="7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DH1-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3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Стандартный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ролл-ап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стенд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60х160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  80х200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  85х200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C:\Users\DGstyle design\Desktop\Промо стойки\Ready\1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571750"/>
            <a:ext cx="4714875" cy="600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Roll-ups</a:t>
            </a:r>
          </a:p>
        </p:txBody>
      </p:sp>
      <p:sp>
        <p:nvSpPr>
          <p:cNvPr id="7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DH1-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4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Ролл-ап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стенд М2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60х160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  80х200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  85х200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	100х200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Roll-ups</a:t>
            </a:r>
          </a:p>
        </p:txBody>
      </p:sp>
      <p:sp>
        <p:nvSpPr>
          <p:cNvPr id="7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DH1-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5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Регулируемый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ролл-ап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стенд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80х200</a:t>
            </a:r>
          </a:p>
        </p:txBody>
      </p:sp>
      <p:pic>
        <p:nvPicPr>
          <p:cNvPr id="7173" name="Picture 2" descr="C:\Users\DGstyle design\Desktop\Промо стойки\Ready\1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471738"/>
            <a:ext cx="5857875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Roll-ups</a:t>
            </a:r>
          </a:p>
        </p:txBody>
      </p:sp>
      <p:sp>
        <p:nvSpPr>
          <p:cNvPr id="7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DH1-1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5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A4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Настольный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ролл-ап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стенд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21х30</a:t>
            </a:r>
          </a:p>
        </p:txBody>
      </p:sp>
      <p:pic>
        <p:nvPicPr>
          <p:cNvPr id="8197" name="Picture 3" descr="C:\Users\DGstyle design\Desktop\Промо стойки\Ready\1-15A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500313"/>
            <a:ext cx="5830888" cy="54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Users\DGstyle design\Desktop\Промо стойки\Ready\2-2.jpg"/>
          <p:cNvPicPr>
            <a:picLocks noChangeAspect="1" noChangeArrowheads="1"/>
          </p:cNvPicPr>
          <p:nvPr/>
        </p:nvPicPr>
        <p:blipFill>
          <a:blip r:embed="rId2"/>
          <a:srcRect b="4723"/>
          <a:stretch>
            <a:fillRect/>
          </a:stretch>
        </p:blipFill>
        <p:spPr bwMode="auto">
          <a:xfrm>
            <a:off x="714375" y="2643188"/>
            <a:ext cx="5437188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X-Banners</a:t>
            </a:r>
          </a:p>
        </p:txBody>
      </p:sp>
      <p:sp>
        <p:nvSpPr>
          <p:cNvPr id="7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Х-баннер М-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F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60х160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     		  80х180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C:\Users\DGstyle design\Desktop\Промо стойки\Ready\2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857500"/>
            <a:ext cx="588962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X-Banners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сталь, 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60х160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     		  80х180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3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Х-баннер М-С-1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Gstyle design\Desktop\Промо стойки\Ready\2-5.jpg"/>
          <p:cNvPicPr>
            <a:picLocks noChangeAspect="1" noChangeArrowheads="1"/>
          </p:cNvPicPr>
          <p:nvPr/>
        </p:nvPicPr>
        <p:blipFill>
          <a:blip r:embed="rId2"/>
          <a:srcRect l="7050" r="3979" b="1961"/>
          <a:stretch>
            <a:fillRect/>
          </a:stretch>
        </p:blipFill>
        <p:spPr bwMode="auto">
          <a:xfrm>
            <a:off x="857250" y="2627313"/>
            <a:ext cx="5214938" cy="601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X-Banners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алюминий, 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60х160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     		  80х180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-5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Х-баннер М-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I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X-Banners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алюминий, 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120х200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-6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Х-баннер М-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C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3" name="Picture 6" descr="C:\Users\DGstyle design\Desktop\Промо стойки\Ready\2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000375"/>
            <a:ext cx="568960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C:\Users\DGstyle design\Desktop\Промо стойки\Ready\2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928938"/>
            <a:ext cx="4429125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X-Banners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алюминий, 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60х180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8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Х-баннер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M-G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X-Banners</a:t>
            </a: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алюминий, 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60х180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9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Х-баннер регулируемый</a:t>
            </a:r>
          </a:p>
        </p:txBody>
      </p:sp>
      <p:pic>
        <p:nvPicPr>
          <p:cNvPr id="14341" name="Picture 2" descr="C:\Users\DGstyle design\Desktop\Промо стойки\Ready\2-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3000375"/>
            <a:ext cx="4402137" cy="550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Промо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стойки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топ – 28х77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         общие – 80х183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Есть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возможност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приклеить пленку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11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1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ABS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промо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стойка</a:t>
            </a:r>
          </a:p>
        </p:txBody>
      </p:sp>
      <p:pic>
        <p:nvPicPr>
          <p:cNvPr id="15365" name="Picture 2" descr="C:\Users\DGstyle design\Desktop\Промо стойки\Ready\11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3649663"/>
            <a:ext cx="5000625" cy="50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DGstyle design\Desktop\Промо стойки\Ready\11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2949575"/>
            <a:ext cx="4714875" cy="562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Промо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стойки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алюминий, 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топ – 20х80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              боковины – 30х75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                      фасад – 65х75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11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промо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стойка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3-х сторонний стенд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1571625" y="1857375"/>
            <a:ext cx="52149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алюминий, пластик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Размеры (см):  90х210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6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3-х сторонний стенд</a:t>
            </a:r>
          </a:p>
        </p:txBody>
      </p:sp>
      <p:pic>
        <p:nvPicPr>
          <p:cNvPr id="17413" name="Picture 2" descr="C:\Users\DGstyle design\Desktop\Промо стойки\Ready\6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3275" y="3071813"/>
            <a:ext cx="5340350" cy="532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Пресс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воллы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10-10А Пресс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волл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240х300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DH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10-10В Пресс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волл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300х300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Материал: сталь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Цвет: черный</a:t>
            </a:r>
          </a:p>
        </p:txBody>
      </p:sp>
      <p:pic>
        <p:nvPicPr>
          <p:cNvPr id="18436" name="Picture 2" descr="C:\Users\DGstyle design\Desktop\PressWall\Прессвол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8" y="2928938"/>
            <a:ext cx="5745162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Пресс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воллы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0" y="1428750"/>
            <a:ext cx="68580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Из хромированной одинарной трубы 25мм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 (см): не более 300х300</a:t>
            </a:r>
          </a:p>
        </p:txBody>
      </p:sp>
      <p:pic>
        <p:nvPicPr>
          <p:cNvPr id="19460" name="Picture 2" descr="C:\Users\DGstyle design\Desktop\PressWall\presswalltip3.jpg"/>
          <p:cNvPicPr>
            <a:picLocks noChangeAspect="1" noChangeArrowheads="1"/>
          </p:cNvPicPr>
          <p:nvPr/>
        </p:nvPicPr>
        <p:blipFill>
          <a:blip r:embed="rId2"/>
          <a:srcRect t="14999" b="14688"/>
          <a:stretch>
            <a:fillRect/>
          </a:stretch>
        </p:blipFill>
        <p:spPr bwMode="auto">
          <a:xfrm>
            <a:off x="1725613" y="2214563"/>
            <a:ext cx="3346450" cy="225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/>
          <p:nvPr/>
        </p:nvSpPr>
        <p:spPr>
          <a:xfrm>
            <a:off x="0" y="4572000"/>
            <a:ext cx="68580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Из хромированной двойной трубы 25мм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Tritix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Размер (см):    высота – не более 300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	 	        	ширина – любая</a:t>
            </a:r>
          </a:p>
        </p:txBody>
      </p:sp>
      <p:pic>
        <p:nvPicPr>
          <p:cNvPr id="19462" name="Picture 3" descr="C:\Users\DGstyle design\Desktop\PressWall\presswalltip3back1.jpg"/>
          <p:cNvPicPr>
            <a:picLocks noChangeAspect="1" noChangeArrowheads="1"/>
          </p:cNvPicPr>
          <p:nvPr/>
        </p:nvPicPr>
        <p:blipFill>
          <a:blip r:embed="rId3"/>
          <a:srcRect l="8719" t="5638" r="8006" b="10910"/>
          <a:stretch>
            <a:fillRect/>
          </a:stretch>
        </p:blipFill>
        <p:spPr bwMode="auto">
          <a:xfrm>
            <a:off x="1928813" y="5753100"/>
            <a:ext cx="2857500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/>
        </p:nvSpPr>
        <p:spPr>
          <a:xfrm>
            <a:off x="0" y="604838"/>
            <a:ext cx="6858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Прайс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813" y="1143000"/>
          <a:ext cx="5357812" cy="7643813"/>
        </p:xfrm>
        <a:graphic>
          <a:graphicData uri="http://schemas.openxmlformats.org/drawingml/2006/table">
            <a:tbl>
              <a:tblPr/>
              <a:tblGrid>
                <a:gridCol w="281993"/>
                <a:gridCol w="972869"/>
                <a:gridCol w="767017"/>
                <a:gridCol w="812137"/>
                <a:gridCol w="620384"/>
                <a:gridCol w="634484"/>
                <a:gridCol w="634484"/>
                <a:gridCol w="634484"/>
              </a:tblGrid>
              <a:tr h="1568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Название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Арт.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Размер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Цена 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Цена с напеч. материалом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6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винил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бумага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пропилен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Deluxe 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Roll-up B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DH1-1B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2600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2900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85*200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1450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2650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2950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3250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100*200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1800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3000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3300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3600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120*200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2000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3500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3800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Double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Roll-up B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DH1-2B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1800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3000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3300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3600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100*200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3400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3700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4000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atin typeface="Times New Roman"/>
                        </a:rPr>
                        <a:t>Standard</a:t>
                      </a:r>
                      <a:br>
                        <a:rPr lang="en-US" sz="900" b="0" i="0" u="none" strike="noStrike" dirty="0">
                          <a:latin typeface="Times New Roman"/>
                        </a:rPr>
                      </a:br>
                      <a:r>
                        <a:rPr lang="en-US" sz="900" b="0" i="0" u="none" strike="noStrike" dirty="0">
                          <a:latin typeface="Times New Roman"/>
                        </a:rPr>
                        <a:t> Roll-up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DH1-3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60*160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1800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2100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2400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700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2200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2500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85*200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700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2500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Roll-up M2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DH1-4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60*160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730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2230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2530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2010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2310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2610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85*200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2030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2330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2630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100*200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950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2150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2450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2750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9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Adjustable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Roll-up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DH1-5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2010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2310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2610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9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Mini 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Roll-up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DH1-15A4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21*30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630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720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800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16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X banner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M-F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DH2-2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60*160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1350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1650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17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80*180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1380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1680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18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X banner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M-C-1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DH2-3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60*160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1550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1850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2150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80*180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420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1620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1920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2220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X banner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M-I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DH2-5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60*160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1550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1850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2150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21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80*180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400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1600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9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22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X banner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M-C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DH2-6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120*200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750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1950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2250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2550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9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23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X banner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M-G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DH2-8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60*180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2300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2600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2900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9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24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Adjustable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X banner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DH2-9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60*180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2050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2350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2650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85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25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Triple 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show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screen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DH6-2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90* 210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1600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2400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2500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3000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85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27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ABS 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promotion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counter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DH11-1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28*77 80*183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3400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4000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85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28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Folded 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counter</a:t>
                      </a:r>
                      <a:br>
                        <a:rPr lang="en-US" sz="900" b="0" i="0" u="none" strike="noStrike">
                          <a:latin typeface="Times New Roman"/>
                        </a:rPr>
                      </a:br>
                      <a:r>
                        <a:rPr lang="en-US" sz="900" b="0" i="0" u="none" strike="noStrike">
                          <a:latin typeface="Times New Roman"/>
                        </a:rPr>
                        <a:t> with header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DH11-2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20*80  65*75 30*75  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2900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3400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29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Press wall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10-10A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240*300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2800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4300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233" marR="7233" marT="7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9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30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Press wall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10-10B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300*300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4500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6300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962400"/>
            <a:ext cx="68580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СПАСИБО!</a:t>
            </a:r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457200" y="4876800"/>
            <a:ext cx="580548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Адрес: </a:t>
            </a:r>
            <a:r>
              <a:rPr lang="ru-RU">
                <a:latin typeface="Calibri" pitchFamily="34" charset="0"/>
              </a:rPr>
              <a:t>г. Москва, Проспект 60-летия Октября</a:t>
            </a:r>
            <a:r>
              <a:rPr lang="en-US">
                <a:latin typeface="Calibri" pitchFamily="34" charset="0"/>
              </a:rPr>
              <a:t> </a:t>
            </a:r>
            <a:r>
              <a:rPr lang="ru-RU">
                <a:latin typeface="Calibri" pitchFamily="34" charset="0"/>
              </a:rPr>
              <a:t>11а, стр. 42</a:t>
            </a:r>
          </a:p>
          <a:p>
            <a:pPr algn="ctr"/>
            <a:r>
              <a:rPr lang="ru-RU" b="1">
                <a:latin typeface="Calibri" pitchFamily="34" charset="0"/>
              </a:rPr>
              <a:t>Телефон:</a:t>
            </a:r>
            <a:r>
              <a:rPr lang="en-US" b="1">
                <a:latin typeface="Calibri" pitchFamily="34" charset="0"/>
              </a:rPr>
              <a:t>   </a:t>
            </a:r>
            <a:r>
              <a:rPr lang="en-US">
                <a:latin typeface="Calibri" pitchFamily="34" charset="0"/>
              </a:rPr>
              <a:t>(495) 743 11 32 </a:t>
            </a:r>
          </a:p>
          <a:p>
            <a:pPr algn="ctr"/>
            <a:r>
              <a:rPr lang="en-US">
                <a:latin typeface="Calibri" pitchFamily="34" charset="0"/>
              </a:rPr>
              <a:t>                    (499) 126 49 32 </a:t>
            </a:r>
            <a:endParaRPr lang="ru-RU">
              <a:latin typeface="Calibri" pitchFamily="34" charset="0"/>
            </a:endParaRPr>
          </a:p>
          <a:p>
            <a:pPr algn="ctr"/>
            <a:r>
              <a:rPr lang="ru-RU" b="1">
                <a:latin typeface="Calibri" pitchFamily="34" charset="0"/>
              </a:rPr>
              <a:t>Эл.-почта: </a:t>
            </a:r>
            <a:r>
              <a:rPr lang="en-US" b="1">
                <a:latin typeface="Calibri" pitchFamily="34" charset="0"/>
              </a:rPr>
              <a:t> </a:t>
            </a:r>
            <a:r>
              <a:rPr lang="en-US">
                <a:latin typeface="Calibri" pitchFamily="34" charset="0"/>
                <a:hlinkClick r:id="rId3"/>
              </a:rPr>
              <a:t>info</a:t>
            </a:r>
            <a:r>
              <a:rPr lang="hy-AM">
                <a:latin typeface="Calibri" pitchFamily="34" charset="0"/>
                <a:hlinkClick r:id="rId3"/>
              </a:rPr>
              <a:t>@</a:t>
            </a:r>
            <a:r>
              <a:rPr lang="en-US">
                <a:latin typeface="Calibri" pitchFamily="34" charset="0"/>
                <a:hlinkClick r:id="rId3"/>
              </a:rPr>
              <a:t>dgstyle.ru</a:t>
            </a:r>
            <a:endParaRPr lang="en-US">
              <a:latin typeface="Calibri" pitchFamily="34" charset="0"/>
            </a:endParaRPr>
          </a:p>
          <a:p>
            <a:pPr algn="ctr"/>
            <a:r>
              <a:rPr lang="en-US">
                <a:latin typeface="Calibri" pitchFamily="34" charset="0"/>
              </a:rPr>
              <a:t>                     </a:t>
            </a:r>
            <a:r>
              <a:rPr lang="en-US">
                <a:latin typeface="Calibri" pitchFamily="34" charset="0"/>
                <a:hlinkClick r:id="rId4"/>
              </a:rPr>
              <a:t>sales@dgstyle.ru</a:t>
            </a:r>
            <a:r>
              <a:rPr lang="en-US">
                <a:latin typeface="Calibri" pitchFamily="34" charset="0"/>
              </a:rPr>
              <a:t> </a:t>
            </a:r>
            <a:endParaRPr lang="ru-RU">
              <a:latin typeface="Calibri" pitchFamily="34" charset="0"/>
            </a:endParaRPr>
          </a:p>
        </p:txBody>
      </p:sp>
      <p:pic>
        <p:nvPicPr>
          <p:cNvPr id="21508" name="Рисунок 4" descr="DGLogo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25" y="7572375"/>
            <a:ext cx="1571625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539</Words>
  <Application>Microsoft Office PowerPoint</Application>
  <PresentationFormat>Экран (4:3)</PresentationFormat>
  <Paragraphs>307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Nastya</dc:creator>
  <cp:lastModifiedBy>DGstyle design</cp:lastModifiedBy>
  <cp:revision>171</cp:revision>
  <dcterms:created xsi:type="dcterms:W3CDTF">2006-08-16T00:00:00Z</dcterms:created>
  <dcterms:modified xsi:type="dcterms:W3CDTF">2014-08-13T14:47:11Z</dcterms:modified>
</cp:coreProperties>
</file>