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9" r:id="rId2"/>
    <p:sldId id="258" r:id="rId3"/>
    <p:sldId id="277" r:id="rId4"/>
    <p:sldId id="281" r:id="rId5"/>
    <p:sldId id="298" r:id="rId6"/>
    <p:sldId id="299" r:id="rId7"/>
    <p:sldId id="274" r:id="rId8"/>
    <p:sldId id="264" r:id="rId9"/>
    <p:sldId id="280" r:id="rId10"/>
    <p:sldId id="282" r:id="rId11"/>
    <p:sldId id="256" r:id="rId12"/>
    <p:sldId id="283" r:id="rId13"/>
    <p:sldId id="257" r:id="rId14"/>
    <p:sldId id="284" r:id="rId15"/>
    <p:sldId id="259" r:id="rId16"/>
    <p:sldId id="285" r:id="rId17"/>
    <p:sldId id="286" r:id="rId18"/>
    <p:sldId id="260" r:id="rId19"/>
    <p:sldId id="287" r:id="rId20"/>
    <p:sldId id="261" r:id="rId21"/>
    <p:sldId id="288" r:id="rId22"/>
    <p:sldId id="262" r:id="rId23"/>
    <p:sldId id="289" r:id="rId24"/>
    <p:sldId id="263" r:id="rId25"/>
    <p:sldId id="290" r:id="rId26"/>
    <p:sldId id="265" r:id="rId27"/>
    <p:sldId id="291" r:id="rId28"/>
    <p:sldId id="268" r:id="rId29"/>
    <p:sldId id="266" r:id="rId30"/>
    <p:sldId id="267" r:id="rId31"/>
    <p:sldId id="269" r:id="rId32"/>
    <p:sldId id="292" r:id="rId33"/>
    <p:sldId id="270" r:id="rId34"/>
    <p:sldId id="293" r:id="rId35"/>
    <p:sldId id="271" r:id="rId36"/>
    <p:sldId id="294" r:id="rId37"/>
    <p:sldId id="272" r:id="rId38"/>
    <p:sldId id="295" r:id="rId39"/>
    <p:sldId id="273" r:id="rId40"/>
    <p:sldId id="275" r:id="rId41"/>
    <p:sldId id="296" r:id="rId42"/>
    <p:sldId id="276" r:id="rId43"/>
    <p:sldId id="297" r:id="rId44"/>
    <p:sldId id="278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84" autoAdjust="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7" name="Пі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30" name="Місце для дати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19" name="Місце для нижнього колонтитула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Місце для номер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з одним вирізаним округленим кут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й трикут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10" name="Поліліні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іліні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іліні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іліні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Місце для заголовка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0" name="Місце для тексту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0" name="Місце для дати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5569F7-347D-4F0B-9F80-66D8225A7B5B}" type="datetimeFigureOut">
              <a:rPr lang="ru-RU" smtClean="0"/>
              <a:pPr/>
              <a:t>26.06.2014</a:t>
            </a:fld>
            <a:endParaRPr lang="ru-RU"/>
          </a:p>
        </p:txBody>
      </p:sp>
      <p:sp>
        <p:nvSpPr>
          <p:cNvPr id="22" name="Місце для нижнього колонтитула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5FA487-35BE-4A6A-9DEF-36283BE9B7EC}" type="slidenum">
              <a:rPr lang="ru-RU" smtClean="0"/>
              <a:pPr/>
              <a:t>‹№›</a:t>
            </a:fld>
            <a:endParaRPr lang="ru-RU"/>
          </a:p>
        </p:txBody>
      </p:sp>
      <p:grpSp>
        <p:nvGrpSpPr>
          <p:cNvPr id="2" name="Групувати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іліні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іліні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76;&#1086;&#1082;&#1091;&#1084;&#1077;&#1085;&#1090;&#1072;&#1094;&#1110;&#1103;\2013-2014&#1085;.&#1088;\&#1079;&#1074;&#1110;&#1090;%20%20&#1090;&#1072;&#1073;&#1110;&#1088;%20%20&#1054;&#1074;&#1083;&#1086;&#1095;&#1080;&#1085;\&#1050;&#1072;&#1085;&#1110;&#1082;&#1091;&#1083;&#1080;%20+.mp3" TargetMode="Externa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gif"/><Relationship Id="rId3" Type="http://schemas.openxmlformats.org/officeDocument/2006/relationships/image" Target="../media/image11.jpeg"/><Relationship Id="rId21" Type="http://schemas.openxmlformats.org/officeDocument/2006/relationships/image" Target="../media/image29.gif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gif"/><Relationship Id="rId2" Type="http://schemas.openxmlformats.org/officeDocument/2006/relationships/image" Target="../media/image10.jpeg"/><Relationship Id="rId16" Type="http://schemas.openxmlformats.org/officeDocument/2006/relationships/image" Target="../media/image24.gif"/><Relationship Id="rId20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19" Type="http://schemas.openxmlformats.org/officeDocument/2006/relationships/image" Target="../media/image27.gif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gif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gif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7" Type="http://schemas.openxmlformats.org/officeDocument/2006/relationships/image" Target="../media/image118.gif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Relationship Id="rId9" Type="http://schemas.openxmlformats.org/officeDocument/2006/relationships/image" Target="../media/image1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hyperlink" Target="http://butivtsi-school.edukit.km.ua/prishkiljnij_tabir/gurtkova_robota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3" Type="http://schemas.openxmlformats.org/officeDocument/2006/relationships/image" Target="../media/image136.jpeg"/><Relationship Id="rId7" Type="http://schemas.openxmlformats.org/officeDocument/2006/relationships/image" Target="../media/image140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10" Type="http://schemas.openxmlformats.org/officeDocument/2006/relationships/image" Target="../media/image143.jpeg"/><Relationship Id="rId4" Type="http://schemas.openxmlformats.org/officeDocument/2006/relationships/image" Target="../media/image137.jpeg"/><Relationship Id="rId9" Type="http://schemas.openxmlformats.org/officeDocument/2006/relationships/image" Target="../media/image1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gif"/><Relationship Id="rId3" Type="http://schemas.openxmlformats.org/officeDocument/2006/relationships/image" Target="../media/image146.jpeg"/><Relationship Id="rId7" Type="http://schemas.openxmlformats.org/officeDocument/2006/relationships/image" Target="../media/image150.gif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gif"/><Relationship Id="rId3" Type="http://schemas.openxmlformats.org/officeDocument/2006/relationships/image" Target="../media/image153.jpeg"/><Relationship Id="rId7" Type="http://schemas.openxmlformats.org/officeDocument/2006/relationships/image" Target="../media/image157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jpeg"/><Relationship Id="rId13" Type="http://schemas.openxmlformats.org/officeDocument/2006/relationships/image" Target="../media/image170.gif"/><Relationship Id="rId3" Type="http://schemas.openxmlformats.org/officeDocument/2006/relationships/image" Target="../media/image160.jpeg"/><Relationship Id="rId7" Type="http://schemas.openxmlformats.org/officeDocument/2006/relationships/image" Target="../media/image164.jpeg"/><Relationship Id="rId12" Type="http://schemas.openxmlformats.org/officeDocument/2006/relationships/image" Target="../media/image169.gif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jpeg"/><Relationship Id="rId11" Type="http://schemas.openxmlformats.org/officeDocument/2006/relationships/image" Target="../media/image168.jpeg"/><Relationship Id="rId5" Type="http://schemas.openxmlformats.org/officeDocument/2006/relationships/image" Target="../media/image162.jpeg"/><Relationship Id="rId10" Type="http://schemas.openxmlformats.org/officeDocument/2006/relationships/image" Target="../media/image167.jpeg"/><Relationship Id="rId4" Type="http://schemas.openxmlformats.org/officeDocument/2006/relationships/image" Target="../media/image161.jpeg"/><Relationship Id="rId9" Type="http://schemas.openxmlformats.org/officeDocument/2006/relationships/image" Target="../media/image16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к\Desktop\табір фотки\1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34515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9161162" cy="6863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/>
              <a:t>ВАС  ВІТАЄ  ТАБІР  “ СВІТАНОК”</a:t>
            </a:r>
          </a:p>
          <a:p>
            <a:endParaRPr lang="uk-UA" sz="4000" b="1" dirty="0" smtClean="0"/>
          </a:p>
          <a:p>
            <a:endParaRPr lang="uk-UA" sz="4000" b="1" dirty="0" smtClean="0"/>
          </a:p>
          <a:p>
            <a:endParaRPr lang="uk-UA" sz="4000" b="1" dirty="0" smtClean="0"/>
          </a:p>
          <a:p>
            <a:endParaRPr lang="uk-UA" sz="4000" b="1" dirty="0" smtClean="0"/>
          </a:p>
          <a:p>
            <a:endParaRPr lang="uk-UA" sz="4000" b="1" dirty="0" smtClean="0"/>
          </a:p>
          <a:p>
            <a:endParaRPr lang="uk-UA" sz="4000" b="1" dirty="0" smtClean="0"/>
          </a:p>
          <a:p>
            <a:endParaRPr lang="uk-UA" sz="4000" b="1" dirty="0" smtClean="0"/>
          </a:p>
          <a:p>
            <a:endParaRPr lang="uk-UA" sz="4000" b="1" dirty="0" smtClean="0"/>
          </a:p>
          <a:p>
            <a:endParaRPr lang="uk-UA" sz="4000" b="1" dirty="0" smtClean="0"/>
          </a:p>
          <a:p>
            <a:r>
              <a:rPr lang="uk-UA" sz="4000" b="1" dirty="0" smtClean="0"/>
              <a:t>ЗОШ  І-ІІІ  СТУПЕНІВ  С.ОВЛОЧИН</a:t>
            </a:r>
            <a:endParaRPr lang="ru-RU" sz="4000" b="1" dirty="0"/>
          </a:p>
        </p:txBody>
      </p:sp>
      <p:pic>
        <p:nvPicPr>
          <p:cNvPr id="6" name="Канікули +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15338" y="5643578"/>
            <a:ext cx="304800" cy="304800"/>
          </a:xfrm>
          <a:prstGeom prst="rect">
            <a:avLst/>
          </a:prstGeom>
        </p:spPr>
      </p:pic>
      <p:pic>
        <p:nvPicPr>
          <p:cNvPr id="27649" name="Picture 1" descr="D:\документація\2013-2014н.р\табір-презентація\ТАБІР\шаблони  для  презентацій\квіти\b33089839ba56898920a95f24c99e9c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380404"/>
            <a:ext cx="1428760" cy="1791806"/>
          </a:xfrm>
          <a:prstGeom prst="rect">
            <a:avLst/>
          </a:prstGeom>
          <a:noFill/>
        </p:spPr>
      </p:pic>
      <p:pic>
        <p:nvPicPr>
          <p:cNvPr id="27650" name="Picture 2" descr="D:\документація\2013-2014н.р\табір-презентація\ТАБІР\шаблони  для  презентацій\квіти\5cd6562ec7b7bd278145cea0a97ddeda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3929066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 rot="20779191">
            <a:off x="308195" y="1945328"/>
            <a:ext cx="4136638" cy="3102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 rot="20833355">
            <a:off x="4557035" y="3210487"/>
            <a:ext cx="4284661" cy="3213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357422" y="0"/>
            <a:ext cx="4857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ТАБІР  “СВІТАНОК”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076" name="Picture 4" descr="D:\документація\мої файли\картинки  для  презентацій\картинки\0_57a5d_3ac048e8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14290"/>
            <a:ext cx="1905000" cy="15621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143240" y="1714488"/>
            <a:ext cx="55713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ЗОШ  </a:t>
            </a:r>
            <a:r>
              <a:rPr lang="uk-U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І-ІІІ  ступенів  с. </a:t>
            </a:r>
            <a:r>
              <a:rPr lang="uk-UA" sz="32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Овлочин</a:t>
            </a:r>
            <a:endParaRPr lang="uk-UA" sz="32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uk-U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02.06. – 17.06.2014</a:t>
            </a:r>
            <a:endParaRPr lang="ru-RU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26625" name="Picture 1" descr="D:\документація\2013-2014н.р\табір-презентація\ТАБІР\шаблони  для  презентацій\квіти\497633alm620kgf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4476750"/>
            <a:ext cx="1943100" cy="2381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6061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Вожаті  табору  “СВІТАНОК”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пк\Desktop\IMG_25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642918"/>
            <a:ext cx="1357322" cy="2339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786050" y="2928934"/>
            <a:ext cx="3000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Начальник  табору – </a:t>
            </a:r>
          </a:p>
          <a:p>
            <a:pPr algn="ctr"/>
            <a:r>
              <a:rPr lang="uk-UA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Ткачук  </a:t>
            </a:r>
          </a:p>
          <a:p>
            <a:pPr algn="ctr"/>
            <a:r>
              <a:rPr lang="uk-UA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Людмила  Дмитрівна</a:t>
            </a:r>
            <a:endParaRPr lang="ru-RU" b="1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710" y="2571744"/>
            <a:ext cx="1158464" cy="166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672433"/>
            <a:ext cx="1071570" cy="1514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5" y="642919"/>
            <a:ext cx="1214445" cy="1552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642918"/>
            <a:ext cx="1643106" cy="1643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642918"/>
            <a:ext cx="123059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2571744"/>
            <a:ext cx="1285884" cy="160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2714620"/>
            <a:ext cx="135677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85918" y="4000504"/>
            <a:ext cx="1785950" cy="153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5720" y="4929198"/>
            <a:ext cx="1428759" cy="1678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715272" y="4892608"/>
            <a:ext cx="1224271" cy="167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57686" y="4143380"/>
            <a:ext cx="1357322" cy="154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143240" y="5662454"/>
            <a:ext cx="945673" cy="11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929322" y="4857760"/>
            <a:ext cx="1071570" cy="1451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0" y="2143116"/>
            <a:ext cx="4084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/>
              <a:t>        Марчук                          </a:t>
            </a:r>
            <a:r>
              <a:rPr lang="uk-UA" sz="1400" dirty="0" err="1" smtClean="0"/>
              <a:t>Марчук</a:t>
            </a:r>
            <a:r>
              <a:rPr lang="uk-UA" sz="1400" dirty="0" smtClean="0"/>
              <a:t> </a:t>
            </a:r>
          </a:p>
          <a:p>
            <a:pPr algn="ctr"/>
            <a:r>
              <a:rPr lang="uk-UA" sz="1400" dirty="0" smtClean="0"/>
              <a:t>Людмила  Степанівна     Борис  Володимирович</a:t>
            </a:r>
            <a:endParaRPr lang="ru-R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5357818" y="2000240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  </a:t>
            </a:r>
            <a:r>
              <a:rPr lang="uk-UA" sz="1400" dirty="0" err="1" smtClean="0">
                <a:solidFill>
                  <a:schemeClr val="bg1"/>
                </a:solidFill>
              </a:rPr>
              <a:t>Дудіч</a:t>
            </a:r>
            <a:r>
              <a:rPr lang="uk-UA" sz="1400" dirty="0" smtClean="0">
                <a:solidFill>
                  <a:schemeClr val="bg1"/>
                </a:solidFill>
              </a:rPr>
              <a:t>  </a:t>
            </a:r>
            <a:r>
              <a:rPr lang="uk-UA" sz="1400" dirty="0" smtClean="0"/>
              <a:t>                        </a:t>
            </a:r>
          </a:p>
          <a:p>
            <a:r>
              <a:rPr lang="uk-UA" sz="1400" dirty="0" smtClean="0"/>
              <a:t>Ігор Валерійович     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6929454" y="1928803"/>
            <a:ext cx="22145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err="1" smtClean="0"/>
              <a:t>Ганайчук</a:t>
            </a:r>
            <a:r>
              <a:rPr lang="uk-UA" sz="1400" dirty="0" smtClean="0"/>
              <a:t>           Дякова</a:t>
            </a:r>
          </a:p>
          <a:p>
            <a:r>
              <a:rPr lang="uk-UA" sz="1400" dirty="0" smtClean="0"/>
              <a:t>     Інна                 Ліля Анатоліївна  Миколаївна     </a:t>
            </a:r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4429132"/>
            <a:ext cx="171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  Терещук</a:t>
            </a:r>
          </a:p>
          <a:p>
            <a:r>
              <a:rPr lang="uk-UA" sz="1400" dirty="0" smtClean="0"/>
              <a:t>Тетяна  Іванівна                        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43570" y="421481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  </a:t>
            </a:r>
            <a:r>
              <a:rPr lang="uk-UA" sz="1400" dirty="0" err="1" smtClean="0"/>
              <a:t>Касьян</a:t>
            </a:r>
            <a:r>
              <a:rPr lang="uk-UA" sz="1400" dirty="0" smtClean="0"/>
              <a:t> </a:t>
            </a:r>
          </a:p>
          <a:p>
            <a:r>
              <a:rPr lang="uk-UA" sz="1400" dirty="0" smtClean="0"/>
              <a:t>Алла  Володимирівна     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7429520" y="4214818"/>
            <a:ext cx="171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  Маїло </a:t>
            </a:r>
          </a:p>
          <a:p>
            <a:r>
              <a:rPr lang="uk-UA" sz="1400" dirty="0" smtClean="0"/>
              <a:t>Вікторія Василівна     </a:t>
            </a:r>
            <a:endParaRPr lang="ru-RU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7500926" y="6334780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  Мірчук  </a:t>
            </a:r>
          </a:p>
          <a:p>
            <a:pPr algn="ctr"/>
            <a:r>
              <a:rPr lang="uk-UA" sz="1400" dirty="0" smtClean="0"/>
              <a:t>Інна  Іванівна     </a:t>
            </a:r>
            <a:endParaRPr lang="ru-RU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4143372" y="5429264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               Гут  </a:t>
            </a:r>
          </a:p>
          <a:p>
            <a:r>
              <a:rPr lang="uk-UA" sz="1400" dirty="0" smtClean="0"/>
              <a:t>Юрій  Петрович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143636" y="6334780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 Бояр</a:t>
            </a:r>
          </a:p>
          <a:p>
            <a:r>
              <a:rPr lang="uk-UA" sz="1400" dirty="0" smtClean="0"/>
              <a:t>Марія  Іванівна     </a:t>
            </a:r>
            <a:endParaRPr lang="ru-RU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4071934" y="6334780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 </a:t>
            </a:r>
            <a:r>
              <a:rPr lang="uk-UA" sz="1400" dirty="0" err="1" smtClean="0"/>
              <a:t>Клімук</a:t>
            </a:r>
            <a:endParaRPr lang="uk-UA" sz="1400" dirty="0" smtClean="0"/>
          </a:p>
          <a:p>
            <a:r>
              <a:rPr lang="uk-UA" sz="1400" dirty="0" smtClean="0"/>
              <a:t>Олександр  Сергійович     </a:t>
            </a:r>
            <a:endParaRPr lang="ru-RU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6334780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solidFill>
                  <a:schemeClr val="bg1"/>
                </a:solidFill>
              </a:rPr>
              <a:t>         </a:t>
            </a:r>
            <a:r>
              <a:rPr lang="uk-UA" sz="1400" dirty="0" err="1" smtClean="0">
                <a:solidFill>
                  <a:schemeClr val="bg1"/>
                </a:solidFill>
              </a:rPr>
              <a:t>Сидорук</a:t>
            </a:r>
            <a:endParaRPr lang="uk-UA" sz="1400" dirty="0" smtClean="0">
              <a:solidFill>
                <a:schemeClr val="bg1"/>
              </a:solidFill>
            </a:endParaRPr>
          </a:p>
          <a:p>
            <a:r>
              <a:rPr lang="uk-UA" sz="1400" dirty="0" smtClean="0"/>
              <a:t>Олександр  Миколайович     </a:t>
            </a:r>
            <a:endParaRPr lang="ru-RU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1643042" y="5572140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</a:t>
            </a:r>
            <a:r>
              <a:rPr lang="uk-UA" sz="1400" dirty="0" err="1" smtClean="0"/>
              <a:t>Касьян</a:t>
            </a:r>
            <a:r>
              <a:rPr lang="uk-UA" sz="1400" dirty="0" smtClean="0"/>
              <a:t> </a:t>
            </a:r>
          </a:p>
          <a:p>
            <a:r>
              <a:rPr lang="uk-UA" sz="1400" dirty="0" smtClean="0"/>
              <a:t>Любов  Василівна     </a:t>
            </a:r>
            <a:endParaRPr lang="ru-RU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2786050" y="3714752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         </a:t>
            </a:r>
            <a:r>
              <a:rPr lang="uk-UA" sz="1400" dirty="0" err="1" smtClean="0"/>
              <a:t>Стрилюк</a:t>
            </a:r>
            <a:r>
              <a:rPr lang="uk-UA" sz="1400" dirty="0" smtClean="0"/>
              <a:t> </a:t>
            </a:r>
          </a:p>
          <a:p>
            <a:r>
              <a:rPr lang="uk-UA" sz="1400" dirty="0" smtClean="0"/>
              <a:t>Галина  Миколаївна     </a:t>
            </a:r>
            <a:endParaRPr lang="ru-RU" sz="1400" dirty="0"/>
          </a:p>
        </p:txBody>
      </p:sp>
      <p:pic>
        <p:nvPicPr>
          <p:cNvPr id="23553" name="Picture 1" descr="D:\документація\2013-2014н.р\табір-презентація\ТАБІР\шаблони  для  презентацій\квіти\6b70ee9a3f2fafca89b4c91881e9546f.gif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285984" y="3214686"/>
            <a:ext cx="547690" cy="438152"/>
          </a:xfrm>
          <a:prstGeom prst="rect">
            <a:avLst/>
          </a:prstGeom>
          <a:noFill/>
        </p:spPr>
      </p:pic>
      <p:pic>
        <p:nvPicPr>
          <p:cNvPr id="23554" name="Picture 2" descr="D:\документація\2013-2014н.р\табір-презентація\ТАБІР\шаблони  для  презентацій\квіти\7b6f3c30f125964a1959f8f5d80286d8.gif"/>
          <p:cNvPicPr>
            <a:picLocks noChangeAspect="1" noChangeArrowheads="1" noCrop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072330" y="5715016"/>
            <a:ext cx="547690" cy="438152"/>
          </a:xfrm>
          <a:prstGeom prst="rect">
            <a:avLst/>
          </a:prstGeom>
          <a:noFill/>
        </p:spPr>
      </p:pic>
      <p:pic>
        <p:nvPicPr>
          <p:cNvPr id="23555" name="Picture 3" descr="D:\документація\2013-2014н.р\табір-презентація\ТАБІР\шаблони  для  презентацій\квіти\8e04f8e9be74fabb5fea0f2c6726bb60.gif"/>
          <p:cNvPicPr>
            <a:picLocks noChangeAspect="1" noChangeArrowheads="1" noCrop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643306" y="4857760"/>
            <a:ext cx="547690" cy="438152"/>
          </a:xfrm>
          <a:prstGeom prst="rect">
            <a:avLst/>
          </a:prstGeom>
          <a:noFill/>
        </p:spPr>
      </p:pic>
      <p:pic>
        <p:nvPicPr>
          <p:cNvPr id="23556" name="Picture 4" descr="D:\документація\2013-2014н.р\табір-презентація\ТАБІР\шаблони  для  презентацій\квіти\9bcc938b8a553c349a0b824982c03c32.gif"/>
          <p:cNvPicPr>
            <a:picLocks noChangeAspect="1" noChangeArrowheads="1" noCrop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285984" y="6215082"/>
            <a:ext cx="547690" cy="438152"/>
          </a:xfrm>
          <a:prstGeom prst="rect">
            <a:avLst/>
          </a:prstGeom>
          <a:noFill/>
        </p:spPr>
      </p:pic>
      <p:pic>
        <p:nvPicPr>
          <p:cNvPr id="23557" name="Picture 5" descr="D:\документація\2013-2014н.р\табір-презентація\ТАБІР\шаблони  для  презентацій\квіти\0ee5cf3bb0775060966107d57bbc41d5.gif"/>
          <p:cNvPicPr>
            <a:picLocks noChangeAspect="1" noChangeArrowheads="1" noCrop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357818" y="3071810"/>
            <a:ext cx="571504" cy="457203"/>
          </a:xfrm>
          <a:prstGeom prst="rect">
            <a:avLst/>
          </a:prstGeom>
          <a:noFill/>
        </p:spPr>
      </p:pic>
      <p:pic>
        <p:nvPicPr>
          <p:cNvPr id="23559" name="Picture 7" descr="D:\документація\2013-2014н.р\табір-презентація\ТАБІР\шаблони  для  презентацій\квіти\b56646bcf9b993f72f8c65e3f369d391.gif"/>
          <p:cNvPicPr>
            <a:picLocks noChangeAspect="1" noChangeArrowheads="1" noCrop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215206" y="3143248"/>
            <a:ext cx="559595" cy="447676"/>
          </a:xfrm>
          <a:prstGeom prst="rect">
            <a:avLst/>
          </a:prstGeom>
          <a:noFill/>
        </p:spPr>
      </p:pic>
      <p:pic>
        <p:nvPicPr>
          <p:cNvPr id="38" name="Picture 7" descr="D:\документація\2013-2014н.р\табір-презентація\ТАБІР\шаблони  для  презентацій\квіти\b56646bcf9b993f72f8c65e3f369d391.gif"/>
          <p:cNvPicPr>
            <a:picLocks noChangeAspect="1" noChangeArrowheads="1" noCrop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357290" y="1285860"/>
            <a:ext cx="559595" cy="447676"/>
          </a:xfrm>
          <a:prstGeom prst="rect">
            <a:avLst/>
          </a:prstGeom>
          <a:noFill/>
        </p:spPr>
      </p:pic>
      <p:pic>
        <p:nvPicPr>
          <p:cNvPr id="39" name="Picture 4" descr="D:\документація\2013-2014н.р\табір-презентація\ТАБІР\шаблони  для  презентацій\квіти\9bcc938b8a553c349a0b824982c03c32.gif"/>
          <p:cNvPicPr>
            <a:picLocks noChangeAspect="1" noChangeArrowheads="1" noCrop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143240" y="1285860"/>
            <a:ext cx="547690" cy="4381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071538" y="428604"/>
            <a:ext cx="764386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9.00 ― 9.10 ― збір дітей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Вранці  сонечко  встає – спати  дітям  не  дає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9.10 ― 9.25 ― ранкова гімнастика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Щоб  бути  нам  весь  день  в  порядку,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Потрібно  всім  зробить  зарядку.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9.30 ― 10.30 ― сніданок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Каша, чай, шматочок  сиру –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смачно, ситно  та  красиво.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10.30 ― 13.00 ― ігри, конкурси, вікторини, суспільно – корисна праця 1 – 4 класів (1 година), виховні заходи в загонах, </a:t>
            </a:r>
            <a:r>
              <a:rPr kumimoji="0" lang="uk-UA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фізкультурно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оздоровчі заняття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Лиш  почувши  призив  гри, швидко  на  вулицю  вибіжимо  ми: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Тут  нас  чекають  розваги  цікаві,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Змагання, пісні  та  конкурси  жваві.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13.00 ― 13.40 ― обід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  обіду  вже  прийшов –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 ось  загін  в  їдальню  зайшов.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13.40 ― 14.50 ― розваги, заняття за інтересами,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екскурсії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прогулянки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Хтось  любить  танцювати,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Хтось  співати  й  малювати.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Тільки  бешкетники  цей  час  маються,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 дітвора  в  гуртках  займається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15.00 – повернення  дітей  додому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 день  ми  втомилися  дуже,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Скажемо  один  одному: «До  зустрічі, друже!»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0"/>
            <a:ext cx="7322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РЕЖИМ  РОБОТИ  ТАБОРУ  “СВІТАНОК</a:t>
            </a:r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”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 rot="20779191">
            <a:off x="181753" y="619689"/>
            <a:ext cx="2439519" cy="1829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92867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ЗНАЙОМТЕСЬ:</a:t>
            </a:r>
            <a:br>
              <a:rPr lang="ru-RU" dirty="0" smtClean="0"/>
            </a:br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  </a:t>
            </a:r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ЗАГІН  “ПАТРІОТИ”</a:t>
            </a:r>
            <a:b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85926"/>
            <a:ext cx="5048283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500694" y="1571612"/>
            <a:ext cx="39108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r>
              <a:rPr lang="uk-UA" sz="2000" dirty="0" smtClean="0">
                <a:solidFill>
                  <a:srgbClr val="FF0000"/>
                </a:solidFill>
              </a:rPr>
              <a:t>ДЕВІЗ:</a:t>
            </a:r>
          </a:p>
          <a:p>
            <a:r>
              <a:rPr lang="uk-UA" sz="2000" i="1" dirty="0" smtClean="0"/>
              <a:t>Тепле  сонце, річка  й  ліс,</a:t>
            </a:r>
          </a:p>
          <a:p>
            <a:r>
              <a:rPr lang="uk-UA" sz="2000" i="1" dirty="0" smtClean="0"/>
              <a:t>Гучно  лине  наш  девіз.</a:t>
            </a:r>
          </a:p>
          <a:p>
            <a:r>
              <a:rPr lang="uk-UA" sz="2000" i="1" dirty="0" smtClean="0"/>
              <a:t>Ми  команда  патріоти,</a:t>
            </a:r>
          </a:p>
          <a:p>
            <a:r>
              <a:rPr lang="uk-UA" sz="2000" i="1" dirty="0" smtClean="0"/>
              <a:t>Не  лякає  нас  робота.</a:t>
            </a:r>
          </a:p>
          <a:p>
            <a:r>
              <a:rPr lang="uk-UA" sz="2000" i="1" dirty="0" smtClean="0"/>
              <a:t>Вам  </a:t>
            </a:r>
            <a:r>
              <a:rPr lang="uk-UA" sz="2000" i="1" dirty="0" err="1" smtClean="0"/>
              <a:t>покажем</a:t>
            </a:r>
            <a:r>
              <a:rPr lang="uk-UA" sz="2000" i="1" dirty="0" smtClean="0"/>
              <a:t>  вищий  клас,</a:t>
            </a:r>
          </a:p>
          <a:p>
            <a:r>
              <a:rPr lang="uk-UA" sz="2000" i="1" dirty="0" smtClean="0"/>
              <a:t>Щоб  боялися  всі  нас!</a:t>
            </a:r>
          </a:p>
          <a:p>
            <a:endParaRPr lang="ru-RU" dirty="0"/>
          </a:p>
        </p:txBody>
      </p:sp>
      <p:pic>
        <p:nvPicPr>
          <p:cNvPr id="9" name="Picture 4" descr="F:\DCIM\100CANON\IMG_2809.JPG"/>
          <p:cNvPicPr>
            <a:picLocks noChangeAspect="1" noChangeArrowheads="1"/>
          </p:cNvPicPr>
          <p:nvPr/>
        </p:nvPicPr>
        <p:blipFill>
          <a:blip r:embed="rId3" cstate="print"/>
          <a:srcRect l="3175" t="8730" r="4762" b="12698"/>
          <a:stretch>
            <a:fillRect/>
          </a:stretch>
        </p:blipFill>
        <p:spPr bwMode="auto">
          <a:xfrm>
            <a:off x="4527299" y="4533334"/>
            <a:ext cx="4616701" cy="232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28801"/>
            <a:ext cx="4857784" cy="3643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кутник 4"/>
          <p:cNvSpPr/>
          <p:nvPr/>
        </p:nvSpPr>
        <p:spPr>
          <a:xfrm>
            <a:off x="428596" y="214290"/>
            <a:ext cx="83582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ЗНАЙОМТЕСЬ:</a:t>
            </a:r>
            <a:r>
              <a:rPr lang="ru-RU" sz="5000" dirty="0" smtClean="0"/>
              <a:t/>
            </a:r>
            <a:br>
              <a:rPr lang="ru-RU" sz="5000" dirty="0" smtClean="0"/>
            </a:br>
            <a:r>
              <a:rPr lang="uk-UA" sz="5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ІІ  </a:t>
            </a:r>
            <a:r>
              <a:rPr lang="uk-UA" sz="5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ЗАГІН  </a:t>
            </a:r>
            <a:r>
              <a:rPr lang="uk-UA" sz="50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“Кока-кола”</a:t>
            </a:r>
            <a:endParaRPr lang="ru-RU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5143504" y="1714488"/>
            <a:ext cx="37147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solidFill>
                  <a:srgbClr val="FF0000"/>
                </a:solidFill>
              </a:rPr>
              <a:t>ДЕВІЗ:</a:t>
            </a:r>
          </a:p>
          <a:p>
            <a:endParaRPr lang="uk-UA" sz="2000" dirty="0" smtClean="0">
              <a:solidFill>
                <a:srgbClr val="FF0000"/>
              </a:solidFill>
            </a:endParaRPr>
          </a:p>
          <a:p>
            <a:r>
              <a:rPr lang="uk-UA" sz="2400" i="1" dirty="0" smtClean="0"/>
              <a:t>Ми  команда  </a:t>
            </a:r>
            <a:r>
              <a:rPr lang="en-US" sz="2400" i="1" dirty="0" smtClean="0"/>
              <a:t>Coca-Cola</a:t>
            </a:r>
            <a:r>
              <a:rPr lang="ru-RU" sz="2400" i="1" dirty="0" smtClean="0"/>
              <a:t>, </a:t>
            </a:r>
          </a:p>
          <a:p>
            <a:r>
              <a:rPr lang="ru-RU" sz="2400" i="1" dirty="0" smtClean="0"/>
              <a:t>Жить  не  можем  без  прикола</a:t>
            </a:r>
            <a:endParaRPr lang="uk-UA" sz="2400" i="1" dirty="0" smtClean="0"/>
          </a:p>
          <a:p>
            <a:endParaRPr lang="ru-RU" sz="24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3" y="4397971"/>
            <a:ext cx="5000628" cy="2460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Desktop\табір фотки\Фото11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928670"/>
            <a:ext cx="3765533" cy="2824150"/>
          </a:xfrm>
          <a:prstGeom prst="rect">
            <a:avLst/>
          </a:prstGeom>
          <a:noFill/>
        </p:spPr>
      </p:pic>
      <p:pic>
        <p:nvPicPr>
          <p:cNvPr id="2051" name="Picture 3" descr="C:\Users\пк\Desktop\табір фотки\Фото11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929066"/>
            <a:ext cx="3524274" cy="2643206"/>
          </a:xfrm>
          <a:prstGeom prst="rect">
            <a:avLst/>
          </a:prstGeom>
          <a:noFill/>
        </p:spPr>
      </p:pic>
      <p:pic>
        <p:nvPicPr>
          <p:cNvPr id="2052" name="Picture 4" descr="C:\Users\пк\Desktop\табір фотки\Фото11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643182"/>
            <a:ext cx="3429025" cy="2571768"/>
          </a:xfrm>
          <a:prstGeom prst="rect">
            <a:avLst/>
          </a:prstGeom>
          <a:noFill/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1357290" y="214290"/>
            <a:ext cx="7000924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Шкільна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 </a:t>
            </a:r>
            <a:r>
              <a:rPr lang="ru-RU" sz="3600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їдальня</a:t>
            </a:r>
            <a:endParaRPr lang="ru-RU" sz="3600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591377"/>
            <a:ext cx="44291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Каша, чай, шматочок  сиру –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смачно, ситно  та  красиво.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500034" y="557214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  обіду  вже  прийшов –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 ось  загін  в  їдальню  зайшов.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https://encrypted-tbn1.gstatic.com/images?q=tbn:ANd9GcTd4Z4TywjysVWvLMvonGKjarnKnjAOxX456DJgFfDbghK0tWXA6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642918"/>
            <a:ext cx="1214414" cy="1015692"/>
          </a:xfrm>
          <a:prstGeom prst="rect">
            <a:avLst/>
          </a:prstGeom>
          <a:noFill/>
        </p:spPr>
      </p:pic>
      <p:pic>
        <p:nvPicPr>
          <p:cNvPr id="22531" name="Picture 3" descr="C:\Users\пк\Desktop\аніме\загружен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4143380"/>
            <a:ext cx="909639" cy="7915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 rot="5400000">
            <a:off x="-3096419" y="3296444"/>
            <a:ext cx="6657975" cy="465138"/>
          </a:xfrm>
          <a:prstGeom prst="rect">
            <a:avLst/>
          </a:prstGeom>
        </p:spPr>
        <p:txBody>
          <a:bodyPr vert="vert270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uk-U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ТРУДОВИЙ  ДЕСАНТ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050" name="Picture 2" descr="C:\Users\пк\Desktop\табір фотки\Фоточки табір\Фото1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1" y="214290"/>
            <a:ext cx="2464609" cy="3286148"/>
          </a:xfrm>
          <a:prstGeom prst="rect">
            <a:avLst/>
          </a:prstGeom>
          <a:noFill/>
        </p:spPr>
      </p:pic>
      <p:pic>
        <p:nvPicPr>
          <p:cNvPr id="2051" name="Picture 3" descr="C:\Users\пк\Desktop\табір фотки\Фоточки табір\Фото1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85728"/>
            <a:ext cx="2428892" cy="3238522"/>
          </a:xfrm>
          <a:prstGeom prst="rect">
            <a:avLst/>
          </a:prstGeom>
          <a:noFill/>
        </p:spPr>
      </p:pic>
      <p:pic>
        <p:nvPicPr>
          <p:cNvPr id="2052" name="Picture 4" descr="C:\Users\пк\Desktop\табір фотки\Фоточки табір\Фото15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85728"/>
            <a:ext cx="2428892" cy="3238523"/>
          </a:xfrm>
          <a:prstGeom prst="rect">
            <a:avLst/>
          </a:prstGeom>
          <a:noFill/>
        </p:spPr>
      </p:pic>
      <p:pic>
        <p:nvPicPr>
          <p:cNvPr id="2053" name="Picture 5" descr="C:\Users\пк\Desktop\табір фотки\Фоточки табір\Фото15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786190"/>
            <a:ext cx="3786214" cy="2839661"/>
          </a:xfrm>
          <a:prstGeom prst="rect">
            <a:avLst/>
          </a:prstGeom>
          <a:noFill/>
        </p:spPr>
      </p:pic>
      <p:pic>
        <p:nvPicPr>
          <p:cNvPr id="2054" name="Picture 6" descr="C:\Users\пк\Desktop\табір фотки\Фоточки табір\Фото15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714752"/>
            <a:ext cx="3929090" cy="294681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C:\Users\пк\Desktop\табір фотки\Фото1142.jpg"/>
          <p:cNvPicPr>
            <a:picLocks noChangeAspect="1" noChangeArrowheads="1"/>
          </p:cNvPicPr>
          <p:nvPr/>
        </p:nvPicPr>
        <p:blipFill>
          <a:blip r:embed="rId2" cstate="print"/>
          <a:srcRect t="4938"/>
          <a:stretch>
            <a:fillRect/>
          </a:stretch>
        </p:blipFill>
        <p:spPr bwMode="auto">
          <a:xfrm>
            <a:off x="214281" y="1071546"/>
            <a:ext cx="8715437" cy="550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57158" y="214290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/>
              <a:t>ПЛАН  РОБОТИ  ТАБОРУ  “СВІТАНОК”</a:t>
            </a:r>
            <a:endParaRPr lang="ru-RU" sz="3600" dirty="0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61555"/>
            <a:ext cx="857256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3200" b="1" i="0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02.06.2014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Організаційний день.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ДЕНЬ  ЗНАЙОМСТВ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spc="50" normalizeH="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1. Розподіл дітей по загонам. Ознайомлення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 режимом дня в таборі.</a:t>
            </a:r>
            <a:endParaRPr kumimoji="0" lang="ru-RU" sz="2800" b="1" i="0" u="none" strike="noStrike" normalizeH="0" baseline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2. Інструктаж з охорони праці та техніки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безпеки. Про чергування дітей в їдальні.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3. Вибір назви і девізу свого загону,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розучування загонової пісні. Вибори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командирів та активу загонів.</a:t>
            </a:r>
            <a:endParaRPr kumimoji="0" lang="ru-RU" sz="2800" b="1" i="0" u="none" strike="noStrike" normalizeH="0" baseline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4. Відзначення дня захисту дітей. </a:t>
            </a:r>
            <a:endParaRPr kumimoji="0" lang="ru-RU" sz="2800" b="1" i="0" u="none" strike="noStrike" normalizeH="0" baseline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5. Конкурс малюнків на асфальті: </a:t>
            </a:r>
            <a:r>
              <a:rPr kumimoji="0" lang="uk-UA" sz="2800" b="1" i="0" u="none" strike="noStrike" normalizeH="0" baseline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“Ми</a:t>
            </a: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люди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поки є </a:t>
            </a:r>
            <a:r>
              <a:rPr kumimoji="0" lang="uk-UA" sz="2800" b="1" i="0" u="none" strike="noStrike" normalizeH="0" baseline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природа”</a:t>
            </a:r>
            <a:r>
              <a:rPr kumimoji="0" lang="uk-UA" sz="2800" b="1" i="0" u="none" strike="noStrike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uk-UA" sz="2800" b="1" i="0" u="none" strike="noStrike" normalizeH="0" baseline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357290" y="428604"/>
            <a:ext cx="6657975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02.06.2014 – ДЕНЬ  ЗНАЙОМСТВ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74997">
            <a:off x="236228" y="1198601"/>
            <a:ext cx="3157997" cy="2368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41031">
            <a:off x="5740599" y="1238206"/>
            <a:ext cx="314327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29132"/>
            <a:ext cx="3238491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2714620"/>
            <a:ext cx="2927339" cy="2195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3857628"/>
            <a:ext cx="2250279" cy="300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1" name="Picture 1" descr="D:\документація\2013-2014н.р\табір-презентація\ТАБІР\шаблони  для  презентацій\квіти\cv001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68" y="5000636"/>
            <a:ext cx="2190752" cy="16430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523222"/>
            <a:ext cx="857256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03.06.2014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 ВІДКРИТТЯ  ТАБОРУ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kumimoji="0" lang="uk-UA" sz="28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 </a:t>
            </a:r>
            <a:r>
              <a:rPr lang="uk-UA" sz="2800" b="1" dirty="0" smtClean="0">
                <a:ln/>
                <a:solidFill>
                  <a:schemeClr val="accent3"/>
                </a:solidFill>
              </a:rPr>
              <a:t>Урочиста лінійка. Організаційні збори  загонів. </a:t>
            </a:r>
            <a:endParaRPr lang="ru-RU" sz="2800" b="1" dirty="0" smtClean="0">
              <a:ln/>
              <a:solidFill>
                <a:schemeClr val="accent3"/>
              </a:solidFill>
            </a:endParaRPr>
          </a:p>
          <a:p>
            <a:pPr lvl="0"/>
            <a:r>
              <a:rPr lang="uk-UA" sz="2800" b="1" dirty="0" smtClean="0">
                <a:ln/>
                <a:solidFill>
                  <a:schemeClr val="accent3"/>
                </a:solidFill>
              </a:rPr>
              <a:t>2. </a:t>
            </a:r>
            <a:r>
              <a:rPr lang="uk-UA" sz="2800" b="1" dirty="0" err="1" smtClean="0">
                <a:ln/>
                <a:solidFill>
                  <a:schemeClr val="accent3"/>
                </a:solidFill>
              </a:rPr>
              <a:t>“Ярмарок</a:t>
            </a:r>
            <a:r>
              <a:rPr lang="uk-UA" sz="28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uk-UA" sz="2800" b="1" dirty="0" err="1" smtClean="0">
                <a:ln/>
                <a:solidFill>
                  <a:schemeClr val="accent3"/>
                </a:solidFill>
              </a:rPr>
              <a:t>ідей”</a:t>
            </a:r>
            <a:r>
              <a:rPr lang="uk-UA" sz="2800" b="1" dirty="0" smtClean="0">
                <a:ln/>
                <a:solidFill>
                  <a:schemeClr val="accent3"/>
                </a:solidFill>
              </a:rPr>
              <a:t> – колективне планування табірної зміни.</a:t>
            </a:r>
            <a:endParaRPr lang="ru-RU" sz="2800" b="1" dirty="0" smtClean="0">
              <a:ln/>
              <a:solidFill>
                <a:schemeClr val="accent3"/>
              </a:solidFill>
            </a:endParaRPr>
          </a:p>
          <a:p>
            <a:pPr lvl="0"/>
            <a:r>
              <a:rPr lang="uk-UA" sz="2800" b="1" dirty="0" smtClean="0">
                <a:ln/>
                <a:solidFill>
                  <a:schemeClr val="accent3"/>
                </a:solidFill>
              </a:rPr>
              <a:t>3. Розучування пісень, репетиції виступів до відкриття табірної зміни.</a:t>
            </a:r>
            <a:endParaRPr lang="ru-RU" sz="2800" b="1" dirty="0" smtClean="0">
              <a:ln/>
              <a:solidFill>
                <a:schemeClr val="accent3"/>
              </a:solidFill>
            </a:endParaRPr>
          </a:p>
          <a:p>
            <a:pPr lvl="0"/>
            <a:r>
              <a:rPr lang="uk-UA" sz="2800" b="1" dirty="0" smtClean="0">
                <a:ln/>
                <a:solidFill>
                  <a:schemeClr val="accent3"/>
                </a:solidFill>
              </a:rPr>
              <a:t>4. </a:t>
            </a:r>
            <a:r>
              <a:rPr lang="uk-UA" sz="2800" b="1" dirty="0" err="1" smtClean="0">
                <a:ln/>
                <a:solidFill>
                  <a:schemeClr val="accent3"/>
                </a:solidFill>
              </a:rPr>
              <a:t>Загальнотабірне</a:t>
            </a:r>
            <a:r>
              <a:rPr lang="uk-UA" sz="2800" b="1" dirty="0" smtClean="0">
                <a:ln/>
                <a:solidFill>
                  <a:schemeClr val="accent3"/>
                </a:solidFill>
              </a:rPr>
              <a:t> свято </a:t>
            </a:r>
            <a:r>
              <a:rPr lang="uk-UA" sz="2800" b="1" dirty="0" err="1" smtClean="0">
                <a:ln/>
                <a:solidFill>
                  <a:schemeClr val="accent3"/>
                </a:solidFill>
              </a:rPr>
              <a:t>“Відкриття</a:t>
            </a:r>
            <a:r>
              <a:rPr lang="uk-UA" sz="2800" b="1" dirty="0" smtClean="0">
                <a:ln/>
                <a:solidFill>
                  <a:schemeClr val="accent3"/>
                </a:solidFill>
              </a:rPr>
              <a:t> табірної </a:t>
            </a:r>
            <a:r>
              <a:rPr lang="uk-UA" sz="2800" b="1" dirty="0" err="1" smtClean="0">
                <a:ln/>
                <a:solidFill>
                  <a:schemeClr val="accent3"/>
                </a:solidFill>
              </a:rPr>
              <a:t>зміни”</a:t>
            </a:r>
            <a:r>
              <a:rPr lang="uk-UA" sz="2800" b="1" dirty="0" smtClean="0">
                <a:ln/>
                <a:solidFill>
                  <a:schemeClr val="accent3"/>
                </a:solidFill>
              </a:rPr>
              <a:t>.</a:t>
            </a:r>
            <a:endParaRPr lang="ru-RU" sz="2800" b="1" dirty="0" smtClean="0">
              <a:ln/>
              <a:solidFill>
                <a:schemeClr val="accent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9638" algn="l"/>
              </a:tabLst>
            </a:pPr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701587" y="0"/>
            <a:ext cx="5408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03.06.2014 – ДЕНЬ  </a:t>
            </a:r>
            <a:r>
              <a:rPr lang="ru-RU" kern="10" spc="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ВіДКРИТТЯ</a:t>
            </a:r>
            <a:r>
              <a:rPr lang="ru-RU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 ТАБОРУ</a:t>
            </a:r>
            <a:endParaRPr lang="ru-RU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43954">
            <a:off x="289136" y="786551"/>
            <a:ext cx="3213091" cy="240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1242">
            <a:off x="3848646" y="839775"/>
            <a:ext cx="3070215" cy="2302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72329">
            <a:off x="275626" y="2984770"/>
            <a:ext cx="2927339" cy="219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646307">
            <a:off x="5739751" y="2099651"/>
            <a:ext cx="3141653" cy="235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621134">
            <a:off x="2357626" y="3421057"/>
            <a:ext cx="3355967" cy="251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724265">
            <a:off x="5679124" y="4082225"/>
            <a:ext cx="3213091" cy="240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1169552"/>
            <a:ext cx="857256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04.06.2014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 ФАНТАЗЕРА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0" lang="uk-UA" sz="28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 </a:t>
            </a:r>
            <a:r>
              <a:rPr lang="ru-RU" sz="2800" b="1" dirty="0" smtClean="0"/>
              <a:t> </a:t>
            </a:r>
            <a:r>
              <a:rPr lang="uk-UA" sz="2800" b="1" dirty="0" smtClean="0"/>
              <a:t>Аукціон фантастичних речей.</a:t>
            </a:r>
            <a:endParaRPr lang="ru-RU" sz="2800" b="1" dirty="0" smtClean="0"/>
          </a:p>
          <a:p>
            <a:r>
              <a:rPr lang="uk-UA" sz="2800" b="1" dirty="0" smtClean="0"/>
              <a:t> 2.</a:t>
            </a:r>
            <a:r>
              <a:rPr lang="ru-RU" sz="2800" b="1" dirty="0" smtClean="0"/>
              <a:t> </a:t>
            </a:r>
            <a:r>
              <a:rPr lang="uk-UA" sz="2800" b="1" dirty="0" smtClean="0"/>
              <a:t>Конкурс віршів, частівок, оповідань про все на світі та про життя в таборі.</a:t>
            </a:r>
            <a:endParaRPr lang="ru-RU" sz="2800" b="1" dirty="0" smtClean="0"/>
          </a:p>
          <a:p>
            <a:r>
              <a:rPr lang="uk-UA" sz="2800" b="1" dirty="0" smtClean="0"/>
              <a:t>3.</a:t>
            </a:r>
            <a:r>
              <a:rPr lang="ru-RU" sz="2800" b="1" dirty="0" smtClean="0"/>
              <a:t> </a:t>
            </a:r>
            <a:r>
              <a:rPr lang="uk-UA" sz="2800" b="1" dirty="0" smtClean="0"/>
              <a:t>Конкурс моди між загонами « Літній настрій».</a:t>
            </a:r>
            <a:endParaRPr lang="ru-RU" sz="28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43010" name="Picture 2" descr="D:\документація\2013-2014н.р\табір-презентація\ТАБІР\шаблони  для  презентацій\квіти\ba07543912f40cbfea060c3787b55a1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4374840"/>
            <a:ext cx="1500193" cy="17402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428604"/>
            <a:ext cx="6657975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04.06.2014 – ДЕНЬ  ФАНТАЗЕРА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26" name="Picture 2" descr="C:\Users\пк\Desktop\табір фотки\20146041216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97552">
            <a:off x="500034" y="1071546"/>
            <a:ext cx="3576517" cy="2682388"/>
          </a:xfrm>
          <a:prstGeom prst="rect">
            <a:avLst/>
          </a:prstGeom>
          <a:noFill/>
        </p:spPr>
      </p:pic>
      <p:pic>
        <p:nvPicPr>
          <p:cNvPr id="1027" name="Picture 3" descr="C:\Users\пк\Desktop\табір фотки\20146041221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42319">
            <a:off x="4331551" y="1229597"/>
            <a:ext cx="3714776" cy="2786082"/>
          </a:xfrm>
          <a:prstGeom prst="rect">
            <a:avLst/>
          </a:prstGeom>
          <a:noFill/>
        </p:spPr>
      </p:pic>
      <p:pic>
        <p:nvPicPr>
          <p:cNvPr id="1028" name="Picture 4" descr="C:\Users\пк\Desktop\табір фотки\20146041215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338960">
            <a:off x="330249" y="3432569"/>
            <a:ext cx="3262366" cy="2446775"/>
          </a:xfrm>
          <a:prstGeom prst="rect">
            <a:avLst/>
          </a:prstGeom>
          <a:noFill/>
        </p:spPr>
      </p:pic>
      <p:pic>
        <p:nvPicPr>
          <p:cNvPr id="1029" name="Picture 5" descr="C:\Users\пк\Desktop\табір фотки\20146041243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3643290"/>
            <a:ext cx="4286279" cy="3214710"/>
          </a:xfrm>
          <a:prstGeom prst="rect">
            <a:avLst/>
          </a:prstGeom>
          <a:noFill/>
        </p:spPr>
      </p:pic>
      <p:pic>
        <p:nvPicPr>
          <p:cNvPr id="18433" name="Picture 1" descr="D:\документація\2013-2014н.р\табір-презентація\ТАБІР\шаблони  для  презентацій\квіти\e2e8d5e28786d89f5b618289c325836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9586" y="5572140"/>
            <a:ext cx="911946" cy="100965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14414" y="214290"/>
            <a:ext cx="6628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04.06.2014 – ДЕНЬ  ФАНТАЗЕРА</a:t>
            </a:r>
            <a:endParaRPr lang="ru-RU" sz="28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44034" name="Picture 2" descr="C:\Users\пк\Desktop\табір фотки\2014604122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85794"/>
            <a:ext cx="3071834" cy="2303875"/>
          </a:xfrm>
          <a:prstGeom prst="rect">
            <a:avLst/>
          </a:prstGeom>
          <a:noFill/>
        </p:spPr>
      </p:pic>
      <p:pic>
        <p:nvPicPr>
          <p:cNvPr id="44035" name="Picture 3" descr="C:\Users\пк\Desktop\табір фотки\20146041219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142984"/>
            <a:ext cx="3000396" cy="2250297"/>
          </a:xfrm>
          <a:prstGeom prst="rect">
            <a:avLst/>
          </a:prstGeom>
          <a:noFill/>
        </p:spPr>
      </p:pic>
      <p:pic>
        <p:nvPicPr>
          <p:cNvPr id="44036" name="Picture 4" descr="C:\Users\пк\Desktop\табір фотки\20146041221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571876"/>
            <a:ext cx="3143272" cy="2357454"/>
          </a:xfrm>
          <a:prstGeom prst="rect">
            <a:avLst/>
          </a:prstGeom>
          <a:noFill/>
        </p:spPr>
      </p:pic>
      <p:pic>
        <p:nvPicPr>
          <p:cNvPr id="44037" name="Picture 5" descr="C:\Users\пк\Desktop\табір фотки\20146041232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1643050"/>
            <a:ext cx="1935765" cy="2581020"/>
          </a:xfrm>
          <a:prstGeom prst="rect">
            <a:avLst/>
          </a:prstGeom>
          <a:noFill/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3714752"/>
            <a:ext cx="2643206" cy="267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9" name="Picture 7" descr="D:\документація\2013-2014н.р\табір-презентація\ТАБІР\шаблони  для  презентацій\квіти\angelglitters6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78" y="4786322"/>
            <a:ext cx="1722331" cy="16764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1261884"/>
            <a:ext cx="857256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05.06.2014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 СПОРТУ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 </a:t>
            </a:r>
            <a:r>
              <a:rPr lang="ru-RU" sz="3200" b="1" dirty="0" smtClean="0"/>
              <a:t> </a:t>
            </a:r>
            <a:r>
              <a:rPr lang="uk-UA" sz="3200" b="1" dirty="0" smtClean="0"/>
              <a:t>Змагання </a:t>
            </a:r>
            <a:r>
              <a:rPr lang="uk-UA" sz="3200" b="1" dirty="0" err="1" smtClean="0"/>
              <a:t>“Спортивні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джунглі”</a:t>
            </a:r>
            <a:r>
              <a:rPr lang="uk-UA" sz="3200" b="1" dirty="0" smtClean="0"/>
              <a:t>.</a:t>
            </a:r>
            <a:endParaRPr lang="ru-RU" sz="3200" b="1" dirty="0" smtClean="0"/>
          </a:p>
          <a:p>
            <a:pPr lvl="0"/>
            <a:r>
              <a:rPr lang="uk-UA" sz="3200" b="1" dirty="0" smtClean="0"/>
              <a:t>2. Змагання загонів по футболу.</a:t>
            </a:r>
            <a:endParaRPr lang="ru-RU" sz="3200" b="1" dirty="0" smtClean="0"/>
          </a:p>
          <a:p>
            <a:pPr lvl="0"/>
            <a:r>
              <a:rPr lang="uk-UA" sz="3200" b="1" dirty="0" smtClean="0"/>
              <a:t>3. Спортивна вікторина.</a:t>
            </a:r>
            <a:endParaRPr lang="ru-RU" sz="3200" b="1" dirty="0" smtClean="0"/>
          </a:p>
          <a:p>
            <a:r>
              <a:rPr lang="uk-UA" sz="3200" b="1" dirty="0" smtClean="0"/>
              <a:t>4. Змагання   </a:t>
            </a:r>
            <a:r>
              <a:rPr lang="uk-UA" sz="3200" b="1" dirty="0" err="1" smtClean="0"/>
              <a:t>“Веселі</a:t>
            </a:r>
            <a:r>
              <a:rPr lang="uk-UA" sz="3200" b="1" dirty="0" smtClean="0"/>
              <a:t>  </a:t>
            </a:r>
            <a:r>
              <a:rPr lang="uk-UA" sz="3200" b="1" dirty="0" err="1" smtClean="0"/>
              <a:t>старти”</a:t>
            </a:r>
            <a:r>
              <a:rPr lang="uk-UA" sz="3200" b="1" dirty="0" smtClean="0"/>
              <a:t>.</a:t>
            </a:r>
            <a:r>
              <a:rPr lang="uk-UA" sz="3200" b="1" i="1" dirty="0" smtClean="0"/>
              <a:t> </a:t>
            </a:r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428604"/>
            <a:ext cx="6657975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05.06.2014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СПОРТУ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050" name="Picture 2" descr="C:\Users\пк\Desktop\табір фотки\2014605102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281893">
            <a:off x="334268" y="1156690"/>
            <a:ext cx="3214710" cy="2411033"/>
          </a:xfrm>
          <a:prstGeom prst="rect">
            <a:avLst/>
          </a:prstGeom>
          <a:noFill/>
        </p:spPr>
      </p:pic>
      <p:pic>
        <p:nvPicPr>
          <p:cNvPr id="2051" name="Picture 3" descr="C:\Users\пк\Desktop\табір фотки\2014605102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928670"/>
            <a:ext cx="2974892" cy="2231169"/>
          </a:xfrm>
          <a:prstGeom prst="rect">
            <a:avLst/>
          </a:prstGeom>
          <a:noFill/>
        </p:spPr>
      </p:pic>
      <p:pic>
        <p:nvPicPr>
          <p:cNvPr id="2052" name="Picture 4" descr="C:\Users\пк\Desktop\табір фотки\20146051156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39629">
            <a:off x="536070" y="3002363"/>
            <a:ext cx="3571932" cy="2678949"/>
          </a:xfrm>
          <a:prstGeom prst="rect">
            <a:avLst/>
          </a:prstGeom>
          <a:noFill/>
        </p:spPr>
      </p:pic>
      <p:pic>
        <p:nvPicPr>
          <p:cNvPr id="2053" name="Picture 5" descr="C:\Users\пк\Desktop\табір фотки\20146051209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2428868"/>
            <a:ext cx="3571900" cy="2678925"/>
          </a:xfrm>
          <a:prstGeom prst="rect">
            <a:avLst/>
          </a:prstGeom>
          <a:noFill/>
        </p:spPr>
      </p:pic>
      <p:pic>
        <p:nvPicPr>
          <p:cNvPr id="2054" name="Picture 6" descr="C:\Users\пк\Desktop\табір фотки\20146051218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3929066"/>
            <a:ext cx="3500462" cy="262534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276999"/>
            <a:ext cx="857256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06.06.2014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 КАЗКИ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uk-UA" sz="3200" b="1" dirty="0" smtClean="0"/>
              <a:t>Казкова вікторина. Інсценівки до казок.                                                                       2.</a:t>
            </a:r>
            <a:r>
              <a:rPr lang="ru-RU" sz="3200" b="1" dirty="0" smtClean="0"/>
              <a:t> </a:t>
            </a:r>
            <a:r>
              <a:rPr lang="uk-UA" sz="3200" b="1" dirty="0" smtClean="0"/>
              <a:t>Пісні до казок та мультфільмів.                                                                              3.</a:t>
            </a:r>
            <a:r>
              <a:rPr lang="ru-RU" sz="3200" b="1" dirty="0" smtClean="0"/>
              <a:t> </a:t>
            </a:r>
            <a:r>
              <a:rPr lang="uk-UA" sz="3200" b="1" dirty="0" smtClean="0"/>
              <a:t>Конкурс малюнків казок та мультфільмів.</a:t>
            </a:r>
            <a:endParaRPr lang="ru-RU" sz="3200" b="1" dirty="0" smtClean="0"/>
          </a:p>
          <a:p>
            <a:r>
              <a:rPr lang="uk-UA" sz="3200" b="1" dirty="0" smtClean="0"/>
              <a:t>4.</a:t>
            </a:r>
            <a:r>
              <a:rPr lang="ru-RU" sz="3200" b="1" dirty="0" smtClean="0"/>
              <a:t> </a:t>
            </a:r>
            <a:r>
              <a:rPr lang="uk-UA" sz="3200" b="1" dirty="0" smtClean="0"/>
              <a:t>Похід до озера. Правила безпеки на водоймах.</a:t>
            </a:r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428604"/>
            <a:ext cx="6657975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06.06.2014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КАЗКИ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074" name="Picture 2" descr="C:\Users\пк\Desktop\табір фотки\2014606120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10360">
            <a:off x="393583" y="1487041"/>
            <a:ext cx="3429024" cy="2571768"/>
          </a:xfrm>
          <a:prstGeom prst="rect">
            <a:avLst/>
          </a:prstGeom>
          <a:noFill/>
        </p:spPr>
      </p:pic>
      <p:pic>
        <p:nvPicPr>
          <p:cNvPr id="3075" name="Picture 3" descr="C:\Users\пк\Desktop\табір фотки\20146061208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30729">
            <a:off x="3184631" y="1161544"/>
            <a:ext cx="3022753" cy="2267065"/>
          </a:xfrm>
          <a:prstGeom prst="rect">
            <a:avLst/>
          </a:prstGeom>
          <a:noFill/>
        </p:spPr>
      </p:pic>
      <p:pic>
        <p:nvPicPr>
          <p:cNvPr id="3076" name="Picture 4" descr="C:\Users\пк\Desktop\табір фотки\2014606121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214422"/>
            <a:ext cx="2928958" cy="2196719"/>
          </a:xfrm>
          <a:prstGeom prst="rect">
            <a:avLst/>
          </a:prstGeom>
          <a:noFill/>
        </p:spPr>
      </p:pic>
      <p:pic>
        <p:nvPicPr>
          <p:cNvPr id="3077" name="Picture 5" descr="C:\Users\пк\Desktop\табір фотки\20146061215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000504"/>
            <a:ext cx="3429025" cy="2571768"/>
          </a:xfrm>
          <a:prstGeom prst="rect">
            <a:avLst/>
          </a:prstGeom>
          <a:noFill/>
        </p:spPr>
      </p:pic>
      <p:pic>
        <p:nvPicPr>
          <p:cNvPr id="3078" name="Picture 6" descr="C:\Users\пк\Desktop\табір фотки\20146061216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3000372"/>
            <a:ext cx="3000396" cy="2250297"/>
          </a:xfrm>
          <a:prstGeom prst="rect">
            <a:avLst/>
          </a:prstGeom>
          <a:noFill/>
        </p:spPr>
      </p:pic>
      <p:pic>
        <p:nvPicPr>
          <p:cNvPr id="3079" name="Picture 7" descr="C:\Users\пк\Desktop\табір фотки\201460612190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4286256"/>
            <a:ext cx="3428992" cy="25717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30778"/>
            <a:ext cx="857256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07.06.2014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ПРИРОДИ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kumimoji="0" lang="uk-UA" sz="3200" b="1" i="0" u="none" strike="noStrike" normalizeH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3200" dirty="0" smtClean="0"/>
              <a:t>Прикрашення приміщень табору зеленими букетами, паперовими квітами.</a:t>
            </a:r>
            <a:endParaRPr lang="ru-RU" sz="3200" dirty="0" smtClean="0"/>
          </a:p>
          <a:p>
            <a:r>
              <a:rPr lang="uk-UA" sz="3200" b="1" dirty="0" smtClean="0"/>
              <a:t>2.</a:t>
            </a:r>
            <a:r>
              <a:rPr lang="ru-RU" sz="3200" dirty="0" smtClean="0"/>
              <a:t> </a:t>
            </a:r>
            <a:r>
              <a:rPr lang="uk-UA" sz="3200" dirty="0" smtClean="0"/>
              <a:t>Бесіди у загонах « Ой, земле, радістю умийся: прийшла до нас Зелена Трійця!»</a:t>
            </a:r>
            <a:endParaRPr lang="ru-RU" sz="3200" dirty="0" smtClean="0"/>
          </a:p>
          <a:p>
            <a:r>
              <a:rPr lang="uk-UA" sz="3200" b="1" dirty="0" smtClean="0"/>
              <a:t>3.</a:t>
            </a:r>
            <a:r>
              <a:rPr lang="ru-RU" sz="3200" b="1" dirty="0" smtClean="0"/>
              <a:t> </a:t>
            </a:r>
            <a:r>
              <a:rPr lang="uk-UA" sz="3200" dirty="0" smtClean="0"/>
              <a:t>Змагання знавців « Тварини, які занесені до Червоної </a:t>
            </a:r>
            <a:r>
              <a:rPr lang="uk-UA" sz="3200" dirty="0" err="1" smtClean="0"/>
              <a:t>книги”</a:t>
            </a:r>
            <a:endParaRPr lang="ru-RU" sz="3200" dirty="0" smtClean="0"/>
          </a:p>
          <a:p>
            <a:r>
              <a:rPr lang="uk-UA" sz="3200" b="1" dirty="0" smtClean="0"/>
              <a:t>4</a:t>
            </a:r>
            <a:r>
              <a:rPr lang="uk-UA" sz="3200" dirty="0" smtClean="0"/>
              <a:t>. Рухливі ігри, розваги.</a:t>
            </a:r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1357290" y="428604"/>
            <a:ext cx="6657975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07.06.2014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ПРИРОДИ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4098" name="Picture 2" descr="C:\Users\пк\Desktop\Фоточки табір\Фото15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3786214" cy="2839661"/>
          </a:xfrm>
          <a:prstGeom prst="rect">
            <a:avLst/>
          </a:prstGeom>
          <a:noFill/>
        </p:spPr>
      </p:pic>
      <p:pic>
        <p:nvPicPr>
          <p:cNvPr id="4099" name="Picture 3" descr="C:\Users\пк\Desktop\Фоточки табір\Фото15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1" y="1000108"/>
            <a:ext cx="3619525" cy="2714644"/>
          </a:xfrm>
          <a:prstGeom prst="rect">
            <a:avLst/>
          </a:prstGeom>
          <a:noFill/>
        </p:spPr>
      </p:pic>
      <p:pic>
        <p:nvPicPr>
          <p:cNvPr id="4100" name="Picture 4" descr="C:\Users\пк\Desktop\Фоточки табір\Фото15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3857652" cy="2893239"/>
          </a:xfrm>
          <a:prstGeom prst="rect">
            <a:avLst/>
          </a:prstGeom>
          <a:noFill/>
        </p:spPr>
      </p:pic>
      <p:pic>
        <p:nvPicPr>
          <p:cNvPr id="4101" name="Picture 5" descr="C:\Users\пк\Desktop\Фоточки табір\Фото16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571876"/>
            <a:ext cx="4071966" cy="30539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769440"/>
            <a:ext cx="857256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09.06.2014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БАНТИКА  ТА  ГУМОРУ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kumimoji="0" lang="uk-UA" sz="3200" b="1" i="0" u="none" strike="noStrike" normalizeH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 err="1" smtClean="0"/>
              <a:t>Міні</a:t>
            </a:r>
            <a:r>
              <a:rPr lang="ru-RU" sz="3200" b="1" dirty="0" smtClean="0"/>
              <a:t>  - </a:t>
            </a:r>
            <a:r>
              <a:rPr lang="ru-RU" sz="3200" b="1" dirty="0" err="1" smtClean="0"/>
              <a:t>презентація</a:t>
            </a:r>
            <a:r>
              <a:rPr lang="ru-RU" sz="3200" b="1" dirty="0" smtClean="0"/>
              <a:t> на </a:t>
            </a:r>
            <a:r>
              <a:rPr lang="ru-RU" sz="3200" b="1" dirty="0" err="1" smtClean="0"/>
              <a:t>кращий</a:t>
            </a:r>
            <a:r>
              <a:rPr lang="ru-RU" sz="3200" b="1" dirty="0" smtClean="0"/>
              <a:t> бантик.</a:t>
            </a:r>
          </a:p>
          <a:p>
            <a:pPr lvl="0"/>
            <a:r>
              <a:rPr lang="uk-UA" sz="3200" b="1" dirty="0" smtClean="0"/>
              <a:t>2. Конкурс  </a:t>
            </a:r>
            <a:r>
              <a:rPr lang="uk-UA" sz="3200" b="1" dirty="0" err="1" smtClean="0"/>
              <a:t>“Веселі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брехунці”</a:t>
            </a:r>
            <a:r>
              <a:rPr lang="uk-UA" sz="3200" b="1" dirty="0" smtClean="0"/>
              <a:t>.</a:t>
            </a:r>
            <a:endParaRPr lang="ru-RU" sz="3200" b="1" dirty="0" smtClean="0"/>
          </a:p>
          <a:p>
            <a:pPr lvl="0"/>
            <a:r>
              <a:rPr lang="uk-UA" sz="3200" b="1" dirty="0" smtClean="0"/>
              <a:t>3. Конкурс пародій</a:t>
            </a:r>
            <a:endParaRPr lang="ru-RU" sz="3200" b="1" dirty="0" smtClean="0"/>
          </a:p>
          <a:p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45058" name="Picture 2" descr="D:\документація\2013-2014н.р\табір-презентація\ТАБІР\шаблони  для  презентацій\квіти\e2e8d5e28786d89f5b618289c32583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4357694"/>
            <a:ext cx="1621718" cy="179547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428604"/>
            <a:ext cx="6657975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09.06.2014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БАНТИК</a:t>
            </a:r>
            <a:r>
              <a:rPr lang="uk-U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ІВ  ТА  ГУМОРУ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26" name="Picture 2" descr="C:\Users\пк\Desktop\табір фотки\Фоточки табір\Фото1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63711">
            <a:off x="241165" y="1063303"/>
            <a:ext cx="3189758" cy="2392319"/>
          </a:xfrm>
          <a:prstGeom prst="rect">
            <a:avLst/>
          </a:prstGeom>
          <a:noFill/>
        </p:spPr>
      </p:pic>
      <p:pic>
        <p:nvPicPr>
          <p:cNvPr id="1027" name="Picture 3" descr="C:\Users\пк\Desktop\табір фотки\Фоточки табір\Фото16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94406">
            <a:off x="5944840" y="1260425"/>
            <a:ext cx="2928958" cy="2196719"/>
          </a:xfrm>
          <a:prstGeom prst="rect">
            <a:avLst/>
          </a:prstGeom>
          <a:noFill/>
        </p:spPr>
      </p:pic>
      <p:pic>
        <p:nvPicPr>
          <p:cNvPr id="1028" name="Picture 4" descr="C:\Users\пк\Desktop\табір фотки\Фоточки табір\Фото16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1142984"/>
            <a:ext cx="3071834" cy="2303876"/>
          </a:xfrm>
          <a:prstGeom prst="rect">
            <a:avLst/>
          </a:prstGeom>
          <a:noFill/>
        </p:spPr>
      </p:pic>
      <p:pic>
        <p:nvPicPr>
          <p:cNvPr id="1029" name="Picture 5" descr="C:\Users\пк\Desktop\табір фотки\Фоточки табір\Фото16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57622">
            <a:off x="228266" y="3447257"/>
            <a:ext cx="1982405" cy="2643206"/>
          </a:xfrm>
          <a:prstGeom prst="rect">
            <a:avLst/>
          </a:prstGeom>
          <a:noFill/>
        </p:spPr>
      </p:pic>
      <p:pic>
        <p:nvPicPr>
          <p:cNvPr id="1030" name="Picture 6" descr="C:\Users\пк\Desktop\табір фотки\Фоточки табір\Фото166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19434">
            <a:off x="5786414" y="4339811"/>
            <a:ext cx="3357586" cy="2518189"/>
          </a:xfrm>
          <a:prstGeom prst="rect">
            <a:avLst/>
          </a:prstGeom>
          <a:noFill/>
        </p:spPr>
      </p:pic>
      <p:pic>
        <p:nvPicPr>
          <p:cNvPr id="1031" name="Picture 7" descr="C:\Users\пк\Desktop\табір фотки\Фоточки табір\Фото166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771680">
            <a:off x="2143108" y="3643314"/>
            <a:ext cx="3714744" cy="27860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17753"/>
            <a:ext cx="9144000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10.06.2014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ЗДОРОВ</a:t>
            </a:r>
            <a:r>
              <a:rPr kumimoji="0" lang="en-US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ru-RU" sz="3200" dirty="0" smtClean="0"/>
              <a:t> Реклама здорового способу </a:t>
            </a:r>
            <a:r>
              <a:rPr lang="ru-RU" sz="3200" dirty="0" err="1" smtClean="0"/>
              <a:t>життя</a:t>
            </a:r>
            <a:r>
              <a:rPr lang="ru-RU" sz="3200" dirty="0" smtClean="0"/>
              <a:t> „Я обираю </a:t>
            </a:r>
            <a:r>
              <a:rPr lang="ru-RU" sz="3200" dirty="0" err="1" smtClean="0"/>
              <a:t>здоров’я</a:t>
            </a:r>
            <a:r>
              <a:rPr lang="ru-RU" sz="3200" dirty="0" smtClean="0"/>
              <a:t>, а </a:t>
            </a:r>
            <a:r>
              <a:rPr lang="ru-RU" sz="3200" dirty="0" err="1" smtClean="0"/>
              <a:t>ти</a:t>
            </a:r>
            <a:r>
              <a:rPr lang="ru-RU" sz="3200" dirty="0" smtClean="0"/>
              <a:t>?”</a:t>
            </a:r>
          </a:p>
          <a:p>
            <a:r>
              <a:rPr lang="uk-UA" sz="3200" dirty="0" smtClean="0"/>
              <a:t>2</a:t>
            </a:r>
            <a:r>
              <a:rPr lang="ru-RU" sz="3200" dirty="0" smtClean="0"/>
              <a:t>. </a:t>
            </a:r>
            <a:r>
              <a:rPr lang="ru-RU" sz="3200" dirty="0" err="1" smtClean="0"/>
              <a:t>Туристичні</a:t>
            </a:r>
            <a:r>
              <a:rPr lang="ru-RU" sz="3200" dirty="0" smtClean="0"/>
              <a:t> </a:t>
            </a:r>
            <a:r>
              <a:rPr lang="ru-RU" sz="3200" dirty="0" err="1" smtClean="0"/>
              <a:t>змагання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між</a:t>
            </a:r>
            <a:r>
              <a:rPr lang="ru-RU" sz="3200" dirty="0" smtClean="0"/>
              <a:t> загонами «</a:t>
            </a:r>
            <a:r>
              <a:rPr lang="ru-RU" sz="3200" dirty="0" err="1" smtClean="0"/>
              <a:t>Нумо</a:t>
            </a:r>
            <a:r>
              <a:rPr lang="ru-RU" sz="3200" dirty="0" smtClean="0"/>
              <a:t>, </a:t>
            </a:r>
            <a:r>
              <a:rPr lang="ru-RU" sz="3200" dirty="0" err="1" smtClean="0"/>
              <a:t>хлопці</a:t>
            </a:r>
            <a:r>
              <a:rPr lang="uk-UA" sz="3200" dirty="0" smtClean="0"/>
              <a:t>  та  дівчата</a:t>
            </a:r>
            <a:r>
              <a:rPr lang="ru-RU" sz="3200" dirty="0" smtClean="0"/>
              <a:t>!» </a:t>
            </a:r>
          </a:p>
          <a:p>
            <a:r>
              <a:rPr lang="ru-RU" sz="3200" dirty="0" smtClean="0"/>
              <a:t>3.Упорядкування </a:t>
            </a:r>
            <a:r>
              <a:rPr lang="ru-RU" sz="3200" dirty="0" err="1" smtClean="0"/>
              <a:t>загонових</a:t>
            </a:r>
            <a:r>
              <a:rPr lang="ru-RU" sz="3200" dirty="0" smtClean="0"/>
              <a:t> </a:t>
            </a:r>
            <a:r>
              <a:rPr lang="ru-RU" sz="3200" dirty="0" err="1" smtClean="0"/>
              <a:t>кімнат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4. Робота </a:t>
            </a:r>
            <a:r>
              <a:rPr lang="ru-RU" sz="3200" dirty="0" err="1" smtClean="0"/>
              <a:t>гуртків</a:t>
            </a:r>
            <a:r>
              <a:rPr lang="ru-RU" sz="3200" dirty="0" smtClean="0"/>
              <a:t> за </a:t>
            </a:r>
            <a:r>
              <a:rPr lang="ru-RU" sz="3200" dirty="0" err="1" smtClean="0"/>
              <a:t>інтересами</a:t>
            </a:r>
            <a:r>
              <a:rPr lang="ru-RU" sz="3200" dirty="0" smtClean="0"/>
              <a:t>.</a:t>
            </a:r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45058" name="Picture 2" descr="D:\документація\2013-2014н.р\табір-презентація\ТАБІР\шаблони  для  презентацій\квіти\e2e8d5e28786d89f5b618289c32583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4357694"/>
            <a:ext cx="1621718" cy="179547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428604"/>
            <a:ext cx="6657975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10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ЗДОРОВ</a:t>
            </a:r>
            <a:r>
              <a:rPr lang="en-US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’</a:t>
            </a:r>
            <a:r>
              <a:rPr lang="uk-U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Я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074" name="Picture 2" descr="C:\Users\пк\Desktop\табір фотки\20146101044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2666987" cy="2000240"/>
          </a:xfrm>
          <a:prstGeom prst="rect">
            <a:avLst/>
          </a:prstGeom>
          <a:noFill/>
        </p:spPr>
      </p:pic>
      <p:pic>
        <p:nvPicPr>
          <p:cNvPr id="3076" name="Picture 4" descr="C:\Users\пк\Desktop\табір фотки\20146101216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7496"/>
            <a:ext cx="3214678" cy="2411008"/>
          </a:xfrm>
          <a:prstGeom prst="rect">
            <a:avLst/>
          </a:prstGeom>
          <a:noFill/>
        </p:spPr>
      </p:pic>
      <p:pic>
        <p:nvPicPr>
          <p:cNvPr id="3077" name="Picture 5" descr="C:\Users\пк\Desktop\табір фотки\20146101216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59" y="857232"/>
            <a:ext cx="2976583" cy="2232438"/>
          </a:xfrm>
          <a:prstGeom prst="rect">
            <a:avLst/>
          </a:prstGeom>
          <a:noFill/>
        </p:spPr>
      </p:pic>
      <p:pic>
        <p:nvPicPr>
          <p:cNvPr id="3078" name="Picture 6" descr="C:\Users\пк\Desktop\табір фотки\Фото10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927730"/>
            <a:ext cx="3143272" cy="2357455"/>
          </a:xfrm>
          <a:prstGeom prst="rect">
            <a:avLst/>
          </a:prstGeom>
          <a:noFill/>
        </p:spPr>
      </p:pic>
      <p:pic>
        <p:nvPicPr>
          <p:cNvPr id="3079" name="Picture 7" descr="C:\Users\пк\Desktop\табір фотки\Фото10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88035" y="3357562"/>
            <a:ext cx="3155965" cy="2366973"/>
          </a:xfrm>
          <a:prstGeom prst="rect">
            <a:avLst/>
          </a:prstGeom>
          <a:noFill/>
        </p:spPr>
      </p:pic>
      <p:pic>
        <p:nvPicPr>
          <p:cNvPr id="3080" name="Picture 8" descr="C:\Users\пк\Desktop\табір фотки\Фото106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4910157"/>
            <a:ext cx="2597124" cy="1947843"/>
          </a:xfrm>
          <a:prstGeom prst="rect">
            <a:avLst/>
          </a:prstGeom>
          <a:noFill/>
        </p:spPr>
      </p:pic>
      <p:pic>
        <p:nvPicPr>
          <p:cNvPr id="3081" name="Picture 9" descr="C:\Users\пк\Desktop\табір фотки\Фото106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4786322"/>
            <a:ext cx="2533646" cy="1900234"/>
          </a:xfrm>
          <a:prstGeom prst="rect">
            <a:avLst/>
          </a:prstGeom>
          <a:noFill/>
        </p:spPr>
      </p:pic>
      <p:pic>
        <p:nvPicPr>
          <p:cNvPr id="3082" name="Picture 10" descr="C:\Users\пк\Desktop\табір фотки\Фото106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71802" y="928670"/>
            <a:ext cx="2897187" cy="21728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63973"/>
            <a:ext cx="91440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11.06.2014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ІНДІАНЦЯ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ru-RU" sz="3200" dirty="0" smtClean="0"/>
              <a:t> </a:t>
            </a:r>
            <a:r>
              <a:rPr lang="uk-UA" sz="3200" dirty="0" smtClean="0"/>
              <a:t>Конкурс на кращий індіанський костюм.</a:t>
            </a:r>
            <a:endParaRPr lang="ru-RU" sz="3200" dirty="0" smtClean="0"/>
          </a:p>
          <a:p>
            <a:pPr lvl="0"/>
            <a:r>
              <a:rPr lang="uk-UA" sz="3200" dirty="0" smtClean="0"/>
              <a:t>2. Гра </a:t>
            </a:r>
            <a:r>
              <a:rPr lang="uk-UA" sz="3200" dirty="0" err="1" smtClean="0"/>
              <a:t>“”Знайди</a:t>
            </a:r>
            <a:r>
              <a:rPr lang="uk-UA" sz="3200" dirty="0" smtClean="0"/>
              <a:t> </a:t>
            </a:r>
            <a:r>
              <a:rPr lang="uk-UA" sz="3200" dirty="0" err="1" smtClean="0"/>
              <a:t>скарб”</a:t>
            </a:r>
            <a:r>
              <a:rPr lang="uk-UA" sz="3200" dirty="0" smtClean="0"/>
              <a:t>.</a:t>
            </a:r>
            <a:endParaRPr lang="ru-RU" sz="3200" dirty="0" smtClean="0"/>
          </a:p>
          <a:p>
            <a:pPr lvl="0"/>
            <a:r>
              <a:rPr lang="uk-UA" sz="3200" dirty="0" smtClean="0"/>
              <a:t>3. Розважальна шоу – програма </a:t>
            </a:r>
          </a:p>
          <a:p>
            <a:pPr lvl="0"/>
            <a:r>
              <a:rPr lang="uk-UA" sz="3200" dirty="0" err="1" smtClean="0"/>
              <a:t>“Солодке</a:t>
            </a:r>
            <a:r>
              <a:rPr lang="uk-UA" sz="3200" dirty="0" smtClean="0"/>
              <a:t> </a:t>
            </a:r>
            <a:r>
              <a:rPr lang="uk-UA" sz="3200" dirty="0" err="1" smtClean="0"/>
              <a:t>дерево”</a:t>
            </a:r>
            <a:endParaRPr lang="ru-RU" sz="3200" dirty="0" smtClean="0"/>
          </a:p>
          <a:p>
            <a:endParaRPr lang="ru-RU" sz="3200" dirty="0" smtClean="0"/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45058" name="Picture 2" descr="D:\документація\2013-2014н.р\табір-презентація\ТАБІР\шаблони  для  презентацій\квіти\e2e8d5e28786d89f5b618289c32583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4357694"/>
            <a:ext cx="1621718" cy="1795473"/>
          </a:xfrm>
          <a:prstGeom prst="rect">
            <a:avLst/>
          </a:prstGeom>
          <a:noFill/>
        </p:spPr>
      </p:pic>
      <p:sp>
        <p:nvSpPr>
          <p:cNvPr id="48130" name="AutoShape 2" descr="путешественник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285728"/>
            <a:ext cx="6657975" cy="6080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11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ІНДІАНЦЯ</a:t>
            </a:r>
          </a:p>
        </p:txBody>
      </p:sp>
      <p:pic>
        <p:nvPicPr>
          <p:cNvPr id="6146" name="Picture 2" descr="C:\Users\пк\Desktop\табір фотки\2014611123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3582510" cy="4776680"/>
          </a:xfrm>
          <a:prstGeom prst="rect">
            <a:avLst/>
          </a:prstGeom>
          <a:noFill/>
        </p:spPr>
      </p:pic>
      <p:pic>
        <p:nvPicPr>
          <p:cNvPr id="6147" name="Picture 3" descr="C:\Users\пк\Desktop\табір фотки\20146111235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85794"/>
            <a:ext cx="4000560" cy="3000420"/>
          </a:xfrm>
          <a:prstGeom prst="rect">
            <a:avLst/>
          </a:prstGeom>
          <a:noFill/>
        </p:spPr>
      </p:pic>
      <p:pic>
        <p:nvPicPr>
          <p:cNvPr id="6148" name="Picture 4" descr="C:\Users\пк\Desktop\табір фотки\20146111235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500438"/>
            <a:ext cx="4214810" cy="31611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0"/>
            <a:ext cx="6657975" cy="8937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11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ІНДІАНЦЯ</a:t>
            </a:r>
          </a:p>
          <a:p>
            <a:pPr algn="ctr" rtl="0"/>
            <a:r>
              <a:rPr lang="uk-UA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І  ЗАГІН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4098" name="Picture 2" descr="C:\Users\пк\Desktop\табір фотки\2014611122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2518123" cy="3357497"/>
          </a:xfrm>
          <a:prstGeom prst="rect">
            <a:avLst/>
          </a:prstGeom>
          <a:noFill/>
        </p:spPr>
      </p:pic>
      <p:pic>
        <p:nvPicPr>
          <p:cNvPr id="4099" name="Picture 3" descr="C:\Users\пк\Desktop\табір фотки\2014611122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000108"/>
            <a:ext cx="3571900" cy="2678925"/>
          </a:xfrm>
          <a:prstGeom prst="rect">
            <a:avLst/>
          </a:prstGeom>
          <a:noFill/>
        </p:spPr>
      </p:pic>
      <p:pic>
        <p:nvPicPr>
          <p:cNvPr id="4100" name="Picture 4" descr="C:\Users\пк\Desktop\табір фотки\2014611122805.jpg"/>
          <p:cNvPicPr>
            <a:picLocks noChangeAspect="1" noChangeArrowheads="1"/>
          </p:cNvPicPr>
          <p:nvPr/>
        </p:nvPicPr>
        <p:blipFill>
          <a:blip r:embed="rId4" cstate="print"/>
          <a:srcRect l="31765" t="7302" r="21135" b="22595"/>
          <a:stretch>
            <a:fillRect/>
          </a:stretch>
        </p:blipFill>
        <p:spPr bwMode="auto">
          <a:xfrm>
            <a:off x="5921880" y="571480"/>
            <a:ext cx="3007837" cy="3357586"/>
          </a:xfrm>
          <a:prstGeom prst="rect">
            <a:avLst/>
          </a:prstGeom>
          <a:noFill/>
        </p:spPr>
      </p:pic>
      <p:pic>
        <p:nvPicPr>
          <p:cNvPr id="4101" name="Picture 5" descr="C:\Users\пк\Desktop\табір фотки\20146111230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587876"/>
            <a:ext cx="2452593" cy="3270124"/>
          </a:xfrm>
          <a:prstGeom prst="rect">
            <a:avLst/>
          </a:prstGeom>
          <a:noFill/>
        </p:spPr>
      </p:pic>
      <p:pic>
        <p:nvPicPr>
          <p:cNvPr id="4102" name="Picture 6" descr="C:\Users\пк\Desktop\табір фотки\20146111230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3786190"/>
            <a:ext cx="3537355" cy="2653017"/>
          </a:xfrm>
          <a:prstGeom prst="rect">
            <a:avLst/>
          </a:prstGeom>
          <a:noFill/>
        </p:spPr>
      </p:pic>
      <p:pic>
        <p:nvPicPr>
          <p:cNvPr id="4103" name="Picture 7" descr="C:\Users\пк\Desktop\табір фотки\20146111231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0062" y="4177546"/>
            <a:ext cx="3573938" cy="26804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0"/>
            <a:ext cx="6657975" cy="8937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11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ІНДІАНЦЯ</a:t>
            </a:r>
          </a:p>
          <a:p>
            <a:pPr algn="ctr" rtl="0"/>
            <a:r>
              <a:rPr lang="uk-UA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ІІ  ЗАГІН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5123" name="Picture 3" descr="C:\Users\пк\Desktop\табір фотки\20146111232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3716758" cy="2787569"/>
          </a:xfrm>
          <a:prstGeom prst="rect">
            <a:avLst/>
          </a:prstGeom>
          <a:noFill/>
        </p:spPr>
      </p:pic>
      <p:pic>
        <p:nvPicPr>
          <p:cNvPr id="5124" name="Picture 4" descr="C:\Users\пк\Desktop\табір фотки\2014611123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071570"/>
            <a:ext cx="3428992" cy="2571744"/>
          </a:xfrm>
          <a:prstGeom prst="rect">
            <a:avLst/>
          </a:prstGeom>
          <a:noFill/>
        </p:spPr>
      </p:pic>
      <p:pic>
        <p:nvPicPr>
          <p:cNvPr id="6" name="Picture 2" descr="C:\Users\пк\Desktop\табір фотки\20146111232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928670"/>
            <a:ext cx="2515741" cy="3354321"/>
          </a:xfrm>
          <a:prstGeom prst="rect">
            <a:avLst/>
          </a:prstGeom>
          <a:noFill/>
        </p:spPr>
      </p:pic>
      <p:pic>
        <p:nvPicPr>
          <p:cNvPr id="5125" name="Picture 5" descr="C:\Users\пк\Desktop\табір фотки\2014611123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429000"/>
            <a:ext cx="4000528" cy="3000396"/>
          </a:xfrm>
          <a:prstGeom prst="rect">
            <a:avLst/>
          </a:prstGeom>
          <a:noFill/>
        </p:spPr>
      </p:pic>
      <p:pic>
        <p:nvPicPr>
          <p:cNvPr id="5127" name="Picture 7" descr="C:\Users\пк\Desktop\табір фотки\20146111233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3857628"/>
            <a:ext cx="3721001" cy="27907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214290"/>
            <a:ext cx="6657975" cy="393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11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ІНДІАНЦЯ. </a:t>
            </a:r>
            <a:r>
              <a:rPr lang="ru-RU" sz="3600" kern="10" spc="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Гра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  «Скарб»</a:t>
            </a:r>
            <a:endParaRPr lang="ru-RU" sz="3600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26" name="Picture 2" descr="C:\Users\пк\Desktop\табір фотки\20146111336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09847">
            <a:off x="319951" y="977217"/>
            <a:ext cx="3477576" cy="2608182"/>
          </a:xfrm>
          <a:prstGeom prst="rect">
            <a:avLst/>
          </a:prstGeom>
          <a:noFill/>
        </p:spPr>
      </p:pic>
      <p:pic>
        <p:nvPicPr>
          <p:cNvPr id="1027" name="Picture 3" descr="C:\Users\пк\Desktop\табір фотки\20146111344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60120">
            <a:off x="3194877" y="1742264"/>
            <a:ext cx="3505809" cy="2629357"/>
          </a:xfrm>
          <a:prstGeom prst="rect">
            <a:avLst/>
          </a:prstGeom>
          <a:noFill/>
        </p:spPr>
      </p:pic>
      <p:pic>
        <p:nvPicPr>
          <p:cNvPr id="1028" name="Picture 4" descr="C:\Users\пк\Desktop\табір фотки\20146111344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04721">
            <a:off x="5143504" y="3714752"/>
            <a:ext cx="3714776" cy="2786082"/>
          </a:xfrm>
          <a:prstGeom prst="rect">
            <a:avLst/>
          </a:prstGeom>
          <a:noFill/>
        </p:spPr>
      </p:pic>
      <p:pic>
        <p:nvPicPr>
          <p:cNvPr id="1029" name="Picture 5" descr="C:\Users\пк\Desktop\табір фотки\20146111350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000504"/>
            <a:ext cx="3571900" cy="2678925"/>
          </a:xfrm>
          <a:prstGeom prst="rect">
            <a:avLst/>
          </a:prstGeom>
          <a:noFill/>
        </p:spPr>
      </p:pic>
      <p:pic>
        <p:nvPicPr>
          <p:cNvPr id="1030" name="Picture 6" descr="C:\Users\пк\Desktop\табір фотки\20146111345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571480"/>
            <a:ext cx="2666987" cy="2000240"/>
          </a:xfrm>
          <a:prstGeom prst="rect">
            <a:avLst/>
          </a:prstGeom>
          <a:noFill/>
        </p:spPr>
      </p:pic>
      <p:pic>
        <p:nvPicPr>
          <p:cNvPr id="9217" name="Picture 1" descr="D:\документація\2013-2014н.р\табір-презентація\ТАБІР\шаблони  для  презентацій\квіти\fd9de1394cf6b5176325a41b6070e0eb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68" y="4857760"/>
            <a:ext cx="2263230" cy="1785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790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12.06.2014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ВИШИВАНКИ  ТА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УКРАЇНСЬКОЇ  ПІСНІ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ru-RU" sz="3200" dirty="0" smtClean="0"/>
              <a:t> </a:t>
            </a:r>
            <a:r>
              <a:rPr lang="uk-UA" sz="3200" dirty="0" smtClean="0"/>
              <a:t>Підготовка до конкурсу української пісні та української вишиванки.</a:t>
            </a:r>
            <a:endParaRPr lang="ru-RU" sz="3200" b="1" i="1" dirty="0" smtClean="0"/>
          </a:p>
          <a:p>
            <a:pPr lvl="0"/>
            <a:r>
              <a:rPr lang="uk-UA" sz="3200" dirty="0" smtClean="0"/>
              <a:t>2. Конкурс української пісні та української вишиванки.</a:t>
            </a:r>
            <a:endParaRPr lang="ru-RU" sz="3200" b="1" i="1" dirty="0" smtClean="0"/>
          </a:p>
          <a:p>
            <a:pPr lvl="0"/>
            <a:r>
              <a:rPr lang="uk-UA" sz="3200" dirty="0" smtClean="0"/>
              <a:t>3. Інсценізація  української  пісні</a:t>
            </a:r>
            <a:endParaRPr lang="ru-RU" sz="3200" dirty="0" smtClean="0"/>
          </a:p>
          <a:p>
            <a:pPr lvl="0"/>
            <a:endParaRPr lang="ru-RU" sz="3200" dirty="0" smtClean="0"/>
          </a:p>
          <a:p>
            <a:endParaRPr lang="ru-RU" sz="3200" dirty="0" smtClean="0"/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45058" name="Picture 2" descr="D:\документація\2013-2014н.р\табір-презентація\ТАБІР\шаблони  для  презентацій\квіти\e2e8d5e28786d89f5b618289c32583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4357694"/>
            <a:ext cx="1621718" cy="179547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214290"/>
            <a:ext cx="7000924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12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ВИШИВАНКИ</a:t>
            </a:r>
          </a:p>
        </p:txBody>
      </p:sp>
      <p:pic>
        <p:nvPicPr>
          <p:cNvPr id="2050" name="Picture 2" descr="C:\Users\пк\Desktop\табір фотки\2014612121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3071834" cy="2303876"/>
          </a:xfrm>
          <a:prstGeom prst="rect">
            <a:avLst/>
          </a:prstGeom>
          <a:noFill/>
        </p:spPr>
      </p:pic>
      <p:pic>
        <p:nvPicPr>
          <p:cNvPr id="2053" name="Picture 5" descr="C:\Users\пк\Desktop\табір фотки\2014612123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714356"/>
            <a:ext cx="3143272" cy="2357454"/>
          </a:xfrm>
          <a:prstGeom prst="rect">
            <a:avLst/>
          </a:prstGeom>
          <a:noFill/>
        </p:spPr>
      </p:pic>
      <p:pic>
        <p:nvPicPr>
          <p:cNvPr id="7" name="Picture 3" descr="C:\Users\пк\Desktop\табір фотки\20146121221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714356"/>
            <a:ext cx="3214710" cy="2411033"/>
          </a:xfrm>
          <a:prstGeom prst="rect">
            <a:avLst/>
          </a:prstGeom>
          <a:noFill/>
        </p:spPr>
      </p:pic>
      <p:pic>
        <p:nvPicPr>
          <p:cNvPr id="2054" name="Picture 6" descr="C:\Users\пк\Desktop\табір фотки\20146121231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14620"/>
            <a:ext cx="3143272" cy="2357454"/>
          </a:xfrm>
          <a:prstGeom prst="rect">
            <a:avLst/>
          </a:prstGeom>
          <a:noFill/>
        </p:spPr>
      </p:pic>
      <p:pic>
        <p:nvPicPr>
          <p:cNvPr id="2055" name="Picture 7" descr="C:\Users\пк\Desktop\табір фотки\20146121233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28" y="2857496"/>
            <a:ext cx="3143272" cy="2357454"/>
          </a:xfrm>
          <a:prstGeom prst="rect">
            <a:avLst/>
          </a:prstGeom>
          <a:noFill/>
        </p:spPr>
      </p:pic>
      <p:pic>
        <p:nvPicPr>
          <p:cNvPr id="2059" name="Picture 11" descr="C:\Users\пк\Desktop\табір фотки\20146121240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2673" y="2357430"/>
            <a:ext cx="4000527" cy="3000396"/>
          </a:xfrm>
          <a:prstGeom prst="rect">
            <a:avLst/>
          </a:prstGeom>
          <a:noFill/>
        </p:spPr>
      </p:pic>
      <p:pic>
        <p:nvPicPr>
          <p:cNvPr id="14" name="Picture 9" descr="C:\Users\пк\Desktop\табір фотки\201461212372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4482710"/>
            <a:ext cx="3167052" cy="2375290"/>
          </a:xfrm>
          <a:prstGeom prst="rect">
            <a:avLst/>
          </a:prstGeom>
          <a:noFill/>
        </p:spPr>
      </p:pic>
      <p:pic>
        <p:nvPicPr>
          <p:cNvPr id="15" name="Picture 8" descr="C:\Users\пк\Desktop\табір фотки\201461212345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0694" y="4500570"/>
            <a:ext cx="3143241" cy="23574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46221"/>
            <a:ext cx="9144000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13.06.2014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КІНО. Трудовий  десант.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ru-RU" sz="3200" dirty="0" smtClean="0"/>
              <a:t> </a:t>
            </a:r>
            <a:r>
              <a:rPr lang="ru-RU" sz="3200" b="1" dirty="0" smtClean="0"/>
              <a:t>Перегляд </a:t>
            </a:r>
            <a:r>
              <a:rPr lang="ru-RU" sz="3200" b="1" dirty="0" err="1" smtClean="0"/>
              <a:t>кінофільму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з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наступним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обговоренням</a:t>
            </a:r>
            <a:endParaRPr lang="ru-RU" sz="3200" b="1" dirty="0" smtClean="0"/>
          </a:p>
          <a:p>
            <a:r>
              <a:rPr lang="ru-RU" sz="3200" b="1" u="sng" dirty="0" smtClean="0">
                <a:hlinkClick r:id="rId2"/>
              </a:rPr>
              <a:t>3. Робота </a:t>
            </a:r>
            <a:r>
              <a:rPr lang="ru-RU" sz="3200" b="1" u="sng" dirty="0" err="1" smtClean="0">
                <a:hlinkClick r:id="rId2"/>
              </a:rPr>
              <a:t>гуртків</a:t>
            </a:r>
            <a:r>
              <a:rPr lang="ru-RU" sz="3200" b="1" u="sng" dirty="0" smtClean="0">
                <a:hlinkClick r:id="rId2"/>
              </a:rPr>
              <a:t>.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Трудовий</a:t>
            </a:r>
            <a:r>
              <a:rPr lang="ru-RU" sz="3200" b="1" u="sng" dirty="0" smtClean="0"/>
              <a:t>  десант.</a:t>
            </a:r>
            <a:endParaRPr lang="ru-RU" sz="3200" b="1" dirty="0" smtClean="0"/>
          </a:p>
          <a:p>
            <a:r>
              <a:rPr lang="ru-RU" sz="3200" b="1" dirty="0" smtClean="0"/>
              <a:t>4. Перегляд </a:t>
            </a:r>
            <a:r>
              <a:rPr lang="ru-RU" sz="3200" b="1" dirty="0" err="1" smtClean="0"/>
              <a:t>мультфільмів</a:t>
            </a:r>
            <a:r>
              <a:rPr lang="ru-RU" sz="3200" b="1" dirty="0" smtClean="0"/>
              <a:t>.</a:t>
            </a:r>
          </a:p>
          <a:p>
            <a:pPr lvl="0"/>
            <a:endParaRPr lang="ru-RU" sz="3200" dirty="0" smtClean="0"/>
          </a:p>
          <a:p>
            <a:pPr lvl="0"/>
            <a:endParaRPr lang="ru-RU" sz="3200" dirty="0" smtClean="0"/>
          </a:p>
          <a:p>
            <a:endParaRPr lang="ru-RU" sz="3200" dirty="0" smtClean="0"/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46082" name="Picture 2" descr="http://4.bp.blogspot.com/_coGXO_-CRCU/TE5_tPw7v9I/AAAAAAAAAHI/M949AjdZ0S8/s400/smiley_with_thumbs_up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929066"/>
            <a:ext cx="3810000" cy="2314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214290"/>
            <a:ext cx="7000924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13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uk-U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КІНО. ТРУДОВИЙ  ДЕСАНТ</a:t>
            </a:r>
            <a:endParaRPr lang="ru-RU" sz="3600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050" name="Picture 2" descr="C:\Users\пк\Desktop\табір фотки\20146130956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2881333" cy="2161000"/>
          </a:xfrm>
          <a:prstGeom prst="rect">
            <a:avLst/>
          </a:prstGeom>
          <a:noFill/>
        </p:spPr>
      </p:pic>
      <p:pic>
        <p:nvPicPr>
          <p:cNvPr id="2051" name="Picture 3" descr="C:\Users\пк\Desktop\табір фотки\20146131143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714356"/>
            <a:ext cx="3214710" cy="2411033"/>
          </a:xfrm>
          <a:prstGeom prst="rect">
            <a:avLst/>
          </a:prstGeom>
          <a:noFill/>
        </p:spPr>
      </p:pic>
      <p:pic>
        <p:nvPicPr>
          <p:cNvPr id="2052" name="Picture 4" descr="C:\Users\пк\Desktop\табір фотки\20146131143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66" y="642918"/>
            <a:ext cx="3071834" cy="2303875"/>
          </a:xfrm>
          <a:prstGeom prst="rect">
            <a:avLst/>
          </a:prstGeom>
          <a:noFill/>
        </p:spPr>
      </p:pic>
      <p:pic>
        <p:nvPicPr>
          <p:cNvPr id="2053" name="Picture 5" descr="C:\Users\пк\Desktop\табір фотки\Фото17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71876"/>
            <a:ext cx="3286148" cy="2464611"/>
          </a:xfrm>
          <a:prstGeom prst="rect">
            <a:avLst/>
          </a:prstGeom>
          <a:noFill/>
        </p:spPr>
      </p:pic>
      <p:pic>
        <p:nvPicPr>
          <p:cNvPr id="2054" name="Picture 6" descr="C:\Users\пк\Desktop\табір фотки\Фото17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05508" y="4429132"/>
            <a:ext cx="3238491" cy="2428868"/>
          </a:xfrm>
          <a:prstGeom prst="rect">
            <a:avLst/>
          </a:prstGeom>
          <a:noFill/>
        </p:spPr>
      </p:pic>
      <p:pic>
        <p:nvPicPr>
          <p:cNvPr id="2055" name="Picture 7" descr="C:\Users\пк\Desktop\табір фотки\Фото17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3286124"/>
            <a:ext cx="3286148" cy="246461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46222"/>
            <a:ext cx="9144000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14.06.2014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ТУРИСТА.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ru-RU" sz="3200" b="1" dirty="0" smtClean="0"/>
              <a:t> </a:t>
            </a:r>
            <a:r>
              <a:rPr lang="uk-UA" sz="3200" b="1" dirty="0" smtClean="0"/>
              <a:t>Гра «Секрет».</a:t>
            </a:r>
            <a:endParaRPr lang="ru-RU" sz="3200" b="1" dirty="0" smtClean="0"/>
          </a:p>
          <a:p>
            <a:pPr lvl="0"/>
            <a:r>
              <a:rPr lang="uk-UA" sz="3200" b="1" dirty="0" smtClean="0"/>
              <a:t>2. Бесіда «Один за всіх і всі за одного».</a:t>
            </a:r>
            <a:endParaRPr lang="ru-RU" sz="3200" b="1" dirty="0" smtClean="0"/>
          </a:p>
          <a:p>
            <a:pPr lvl="0"/>
            <a:r>
              <a:rPr lang="uk-UA" sz="3200" b="1" dirty="0" smtClean="0"/>
              <a:t> 3. Туристичні змагання.</a:t>
            </a:r>
            <a:endParaRPr lang="ru-RU" sz="3200" b="1" dirty="0" smtClean="0"/>
          </a:p>
          <a:p>
            <a:pPr lvl="0"/>
            <a:r>
              <a:rPr lang="uk-UA" sz="3200" b="1" dirty="0" smtClean="0"/>
              <a:t> 4. Пісенна та ігрова галявина.</a:t>
            </a:r>
            <a:endParaRPr lang="ru-RU" sz="3200" b="1" dirty="0" smtClean="0"/>
          </a:p>
          <a:p>
            <a:endParaRPr lang="ru-RU" sz="3200" dirty="0" smtClean="0"/>
          </a:p>
          <a:p>
            <a:pPr lvl="0"/>
            <a:endParaRPr lang="ru-RU" sz="3200" dirty="0" smtClean="0"/>
          </a:p>
          <a:p>
            <a:endParaRPr lang="ru-RU" sz="3200" dirty="0" smtClean="0"/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53252" name="Picture 4" descr="http://i1075.photobucket.com/albums/w425/innerpieces/01360916thumbs_up_smiley_zps10f21bc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000504"/>
            <a:ext cx="2676525" cy="2238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214290"/>
            <a:ext cx="7000924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14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ТУРИСТА</a:t>
            </a:r>
          </a:p>
        </p:txBody>
      </p:sp>
      <p:pic>
        <p:nvPicPr>
          <p:cNvPr id="1026" name="Picture 2" descr="C:\Users\пк\Desktop\14.06\Фото1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2928958" cy="2196718"/>
          </a:xfrm>
          <a:prstGeom prst="rect">
            <a:avLst/>
          </a:prstGeom>
          <a:noFill/>
        </p:spPr>
      </p:pic>
      <p:pic>
        <p:nvPicPr>
          <p:cNvPr id="1027" name="Picture 3" descr="C:\Users\пк\Desktop\14.06\Фото10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642918"/>
            <a:ext cx="2928958" cy="2196718"/>
          </a:xfrm>
          <a:prstGeom prst="rect">
            <a:avLst/>
          </a:prstGeom>
          <a:noFill/>
        </p:spPr>
      </p:pic>
      <p:pic>
        <p:nvPicPr>
          <p:cNvPr id="1028" name="Picture 4" descr="C:\Users\пк\Desktop\14.06\Фото10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785794"/>
            <a:ext cx="2714612" cy="2035958"/>
          </a:xfrm>
          <a:prstGeom prst="rect">
            <a:avLst/>
          </a:prstGeom>
          <a:noFill/>
        </p:spPr>
      </p:pic>
      <p:pic>
        <p:nvPicPr>
          <p:cNvPr id="1030" name="Picture 6" descr="C:\Users\пк\Desktop\14.06\Фото10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643182"/>
            <a:ext cx="3262310" cy="2446732"/>
          </a:xfrm>
          <a:prstGeom prst="rect">
            <a:avLst/>
          </a:prstGeom>
          <a:noFill/>
        </p:spPr>
      </p:pic>
      <p:pic>
        <p:nvPicPr>
          <p:cNvPr id="8" name="Picture 5" descr="C:\Users\пк\Desktop\14.06\Фото10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571744"/>
            <a:ext cx="3136890" cy="2352667"/>
          </a:xfrm>
          <a:prstGeom prst="rect">
            <a:avLst/>
          </a:prstGeom>
          <a:noFill/>
        </p:spPr>
      </p:pic>
      <p:pic>
        <p:nvPicPr>
          <p:cNvPr id="1031" name="Picture 7" descr="C:\Users\пк\Desktop\14.06\Фото108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89619" y="2571744"/>
            <a:ext cx="3154381" cy="2365786"/>
          </a:xfrm>
          <a:prstGeom prst="rect">
            <a:avLst/>
          </a:prstGeom>
          <a:noFill/>
        </p:spPr>
      </p:pic>
      <p:pic>
        <p:nvPicPr>
          <p:cNvPr id="1032" name="Picture 8" descr="C:\Users\пк\Desktop\14.06\Фото108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" y="4500570"/>
            <a:ext cx="3143241" cy="2357430"/>
          </a:xfrm>
          <a:prstGeom prst="rect">
            <a:avLst/>
          </a:prstGeom>
          <a:noFill/>
        </p:spPr>
      </p:pic>
      <p:pic>
        <p:nvPicPr>
          <p:cNvPr id="1033" name="Picture 9" descr="C:\Users\пк\Desktop\14.06\Фото108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00761" y="4500570"/>
            <a:ext cx="3143239" cy="2357430"/>
          </a:xfrm>
          <a:prstGeom prst="rect">
            <a:avLst/>
          </a:prstGeom>
          <a:noFill/>
        </p:spPr>
      </p:pic>
      <p:pic>
        <p:nvPicPr>
          <p:cNvPr id="1034" name="Picture 10" descr="C:\Users\пк\Desktop\14.06\Фото108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14678" y="4880380"/>
            <a:ext cx="2636827" cy="19776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46222"/>
            <a:ext cx="9144000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16.06.2014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РОМАНТИКИ.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ru-RU" sz="3200" b="1" dirty="0" smtClean="0"/>
              <a:t> </a:t>
            </a:r>
            <a:r>
              <a:rPr lang="uk-UA" sz="3200" dirty="0" smtClean="0"/>
              <a:t>Конкурс «Містер та Міс табору».</a:t>
            </a:r>
            <a:endParaRPr lang="ru-RU" sz="3200" dirty="0" smtClean="0"/>
          </a:p>
          <a:p>
            <a:pPr lvl="0"/>
            <a:r>
              <a:rPr lang="uk-UA" sz="3200" dirty="0" smtClean="0"/>
              <a:t>2. Концерт – ромашка «Наші таланти».</a:t>
            </a:r>
            <a:endParaRPr lang="ru-RU" sz="3200" dirty="0" smtClean="0"/>
          </a:p>
          <a:p>
            <a:pPr lvl="0"/>
            <a:r>
              <a:rPr lang="uk-UA" sz="3200" dirty="0" smtClean="0"/>
              <a:t>3. Незвичайна дискотека.</a:t>
            </a:r>
            <a:endParaRPr lang="ru-RU" sz="3200" dirty="0" smtClean="0"/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pPr lvl="0"/>
            <a:endParaRPr lang="ru-RU" sz="3200" dirty="0" smtClean="0"/>
          </a:p>
          <a:p>
            <a:endParaRPr lang="ru-RU" sz="3200" dirty="0" smtClean="0"/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55298" name="Picture 2" descr="http://www.tunnel.ru/getfile/pid:public_60364/%D0%B2%D0%BE%D0%B7%D0%B4%D1%83%D1%88%D0%BD%D1%8B%D0%B9%20%D0%BF%D0%BE%D1%86%D0%B5%D0%BB%D1%83%D0%B9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714752"/>
            <a:ext cx="3498253" cy="1785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214290"/>
            <a:ext cx="7000924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16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РОМАНТИКИ</a:t>
            </a:r>
          </a:p>
        </p:txBody>
      </p:sp>
      <p:pic>
        <p:nvPicPr>
          <p:cNvPr id="11" name="Picture 8" descr="C:\Users\пк\Desktop\табір фотки\Фото11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866235">
            <a:off x="398084" y="1152341"/>
            <a:ext cx="3346448" cy="2509836"/>
          </a:xfrm>
          <a:prstGeom prst="rect">
            <a:avLst/>
          </a:prstGeom>
          <a:noFill/>
        </p:spPr>
      </p:pic>
      <p:pic>
        <p:nvPicPr>
          <p:cNvPr id="12" name="Picture 4" descr="C:\Users\пк\Desktop\табір фотки\Фото1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29729">
            <a:off x="5598942" y="928231"/>
            <a:ext cx="3217847" cy="2413386"/>
          </a:xfrm>
          <a:prstGeom prst="rect">
            <a:avLst/>
          </a:prstGeom>
          <a:noFill/>
        </p:spPr>
      </p:pic>
      <p:pic>
        <p:nvPicPr>
          <p:cNvPr id="13" name="Picture 7" descr="C:\Users\пк\Desktop\табір фотки\Фото11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2714620"/>
            <a:ext cx="3298801" cy="2474101"/>
          </a:xfrm>
          <a:prstGeom prst="rect">
            <a:avLst/>
          </a:prstGeom>
          <a:noFill/>
        </p:spPr>
      </p:pic>
      <p:pic>
        <p:nvPicPr>
          <p:cNvPr id="2051" name="Picture 3" descr="C:\Users\пк\Desktop\табір фотки\Фото11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036757">
            <a:off x="5667500" y="3950759"/>
            <a:ext cx="3121025" cy="2340769"/>
          </a:xfrm>
          <a:prstGeom prst="rect">
            <a:avLst/>
          </a:prstGeom>
          <a:noFill/>
        </p:spPr>
      </p:pic>
      <p:pic>
        <p:nvPicPr>
          <p:cNvPr id="2052" name="Picture 4" descr="C:\Users\пк\Desktop\табір фотки\Фото11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920212">
            <a:off x="0" y="4517231"/>
            <a:ext cx="3121025" cy="2340769"/>
          </a:xfrm>
          <a:prstGeom prst="rect">
            <a:avLst/>
          </a:prstGeom>
          <a:noFill/>
        </p:spPr>
      </p:pic>
      <p:pic>
        <p:nvPicPr>
          <p:cNvPr id="5122" name="Picture 2" descr="D:\документація\2013-2014н.р\табір-презентація\ТАБІР\шаблони  для  презентацій\квіти\bestgif.narod.ru_2161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5189635"/>
            <a:ext cx="2357454" cy="1668365"/>
          </a:xfrm>
          <a:prstGeom prst="rect">
            <a:avLst/>
          </a:prstGeom>
          <a:noFill/>
        </p:spPr>
      </p:pic>
      <p:pic>
        <p:nvPicPr>
          <p:cNvPr id="5123" name="Picture 3" descr="D:\документація\2013-2014н.р\табір-презентація\ТАБІР\шаблони  для  презентацій\квіти\a88aa0902b9841a3e8bdb234b1aff377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14744" y="785794"/>
            <a:ext cx="1349384" cy="107157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214290"/>
            <a:ext cx="7000924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16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РОМАНТИКИ</a:t>
            </a:r>
          </a:p>
        </p:txBody>
      </p:sp>
      <p:pic>
        <p:nvPicPr>
          <p:cNvPr id="4" name="Picture 3" descr="C:\Users\пк\Desktop\табір фотки\Фото11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97135">
            <a:off x="-6019" y="1117806"/>
            <a:ext cx="3259131" cy="2444349"/>
          </a:xfrm>
          <a:prstGeom prst="rect">
            <a:avLst/>
          </a:prstGeom>
          <a:noFill/>
        </p:spPr>
      </p:pic>
      <p:pic>
        <p:nvPicPr>
          <p:cNvPr id="6" name="Picture 6" descr="C:\Users\пк\Desktop\табір фотки\Фото11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61540">
            <a:off x="5630828" y="1234878"/>
            <a:ext cx="3176571" cy="2382429"/>
          </a:xfrm>
          <a:prstGeom prst="rect">
            <a:avLst/>
          </a:prstGeom>
          <a:noFill/>
        </p:spPr>
      </p:pic>
      <p:pic>
        <p:nvPicPr>
          <p:cNvPr id="7" name="Picture 9" descr="C:\Users\пк\Desktop\табір фотки\Фото11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357430"/>
            <a:ext cx="3236915" cy="2427687"/>
          </a:xfrm>
          <a:prstGeom prst="rect">
            <a:avLst/>
          </a:prstGeom>
          <a:noFill/>
        </p:spPr>
      </p:pic>
      <p:pic>
        <p:nvPicPr>
          <p:cNvPr id="8" name="Picture 2" descr="C:\Users\пк\Desktop\табір фотки\Фото11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52944"/>
            <a:ext cx="3206741" cy="2405056"/>
          </a:xfrm>
          <a:prstGeom prst="rect">
            <a:avLst/>
          </a:prstGeom>
          <a:noFill/>
        </p:spPr>
      </p:pic>
      <p:pic>
        <p:nvPicPr>
          <p:cNvPr id="32770" name="Picture 2" descr="http://petr--nvk.ucoz.ua/tabir/10/84611418e33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5214950"/>
            <a:ext cx="3048000" cy="2381250"/>
          </a:xfrm>
          <a:prstGeom prst="rect">
            <a:avLst/>
          </a:prstGeom>
          <a:noFill/>
        </p:spPr>
      </p:pic>
      <p:pic>
        <p:nvPicPr>
          <p:cNvPr id="32771" name="Picture 3" descr="C:\Users\пк\Desktop\табір фотки\Фото11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51537" y="4463653"/>
            <a:ext cx="3192463" cy="2394347"/>
          </a:xfrm>
          <a:prstGeom prst="rect">
            <a:avLst/>
          </a:prstGeom>
          <a:noFill/>
        </p:spPr>
      </p:pic>
      <p:pic>
        <p:nvPicPr>
          <p:cNvPr id="4097" name="Picture 1" descr="D:\документація\2013-2014н.р\табір-презентація\ТАБІР\шаблони  для  презентацій\квіти\99871f06ce1e03ad4c4f5882db31ee5f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868" y="785794"/>
            <a:ext cx="1913293" cy="125730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246221"/>
            <a:ext cx="9144000" cy="987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17.06.2014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ДЕНЬ </a:t>
            </a: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СЮРПРИЗІВ.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r>
              <a:rPr kumimoji="0" lang="uk-UA" sz="32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ЗАКРИТТЯ  ТАБІРНОЇ  ЗМІНИ</a:t>
            </a:r>
            <a:endParaRPr kumimoji="0" lang="uk-UA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9638" algn="l"/>
              </a:tabLst>
            </a:pPr>
            <a:endParaRPr kumimoji="0" lang="ru-RU" sz="3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0" lang="uk-UA" sz="3200" b="1" i="0" u="none" strike="noStrike" normalizeH="0" baseline="0" dirty="0" smtClean="0">
                <a:ln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ru-RU" sz="3200" b="1" dirty="0" smtClean="0"/>
              <a:t> </a:t>
            </a:r>
            <a:r>
              <a:rPr lang="uk-UA" sz="3200" dirty="0" smtClean="0"/>
              <a:t>Урочисте лінійка закриття табірної зміни.</a:t>
            </a:r>
            <a:endParaRPr lang="ru-RU" sz="3200" dirty="0" smtClean="0"/>
          </a:p>
          <a:p>
            <a:r>
              <a:rPr lang="uk-UA" sz="3200" dirty="0" smtClean="0"/>
              <a:t>2.Конкурс </a:t>
            </a:r>
            <a:r>
              <a:rPr lang="uk-UA" sz="3200" dirty="0" err="1" smtClean="0"/>
              <a:t>“Залишаю</a:t>
            </a:r>
            <a:r>
              <a:rPr lang="uk-UA" sz="3200" dirty="0" smtClean="0"/>
              <a:t> вам на </a:t>
            </a:r>
            <a:r>
              <a:rPr lang="uk-UA" sz="3200" dirty="0" err="1" smtClean="0"/>
              <a:t>пам’ять”</a:t>
            </a:r>
            <a:r>
              <a:rPr lang="uk-UA" sz="3200" dirty="0" smtClean="0"/>
              <a:t>.</a:t>
            </a:r>
            <a:endParaRPr lang="ru-RU" sz="3200" dirty="0" smtClean="0"/>
          </a:p>
          <a:p>
            <a:r>
              <a:rPr lang="uk-UA" sz="3200" dirty="0" smtClean="0"/>
              <a:t>3.Концертна програма до закриття табірної зміни </a:t>
            </a:r>
            <a:r>
              <a:rPr lang="uk-UA" sz="3200" dirty="0" err="1" smtClean="0"/>
              <a:t>“Зоряний</a:t>
            </a:r>
            <a:r>
              <a:rPr lang="uk-UA" sz="3200" dirty="0" smtClean="0"/>
              <a:t> </a:t>
            </a:r>
            <a:r>
              <a:rPr lang="uk-UA" sz="3200" dirty="0" err="1" smtClean="0"/>
              <a:t>дощ”</a:t>
            </a:r>
            <a:r>
              <a:rPr lang="uk-UA" sz="3200" dirty="0" smtClean="0"/>
              <a:t>.</a:t>
            </a:r>
            <a:endParaRPr lang="ru-RU" sz="3200" dirty="0" smtClean="0"/>
          </a:p>
          <a:p>
            <a:r>
              <a:rPr lang="uk-UA" sz="3200" dirty="0" smtClean="0"/>
              <a:t>4.Підведення підсумків. Нагородження кращих дітей.</a:t>
            </a:r>
            <a:endParaRPr lang="ru-RU" sz="3200" dirty="0" smtClean="0"/>
          </a:p>
          <a:p>
            <a:pPr lvl="0"/>
            <a:endParaRPr lang="ru-RU" sz="3200" dirty="0" smtClean="0"/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pPr lvl="0"/>
            <a:endParaRPr lang="ru-RU" sz="3200" dirty="0" smtClean="0"/>
          </a:p>
          <a:p>
            <a:endParaRPr lang="ru-RU" sz="3200" dirty="0" smtClean="0"/>
          </a:p>
          <a:p>
            <a:pPr lvl="0"/>
            <a:endParaRPr lang="ru-RU" sz="3200" b="1" dirty="0" smtClean="0"/>
          </a:p>
          <a:p>
            <a:endParaRPr lang="ru-RU" sz="3200" dirty="0" smtClean="0"/>
          </a:p>
          <a:p>
            <a:endParaRPr lang="ru-RU" sz="3200" b="1" dirty="0" smtClean="0"/>
          </a:p>
          <a:p>
            <a:pPr lvl="0"/>
            <a:endParaRPr lang="ru-RU" sz="3200" b="1" dirty="0" smtClean="0"/>
          </a:p>
          <a:p>
            <a:pPr lvl="0"/>
            <a:endParaRPr kumimoji="0" lang="uk-UA" sz="28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6500"/>
            <a:ext cx="4572000" cy="571500"/>
          </a:xfrm>
          <a:prstGeom prst="rect">
            <a:avLst/>
          </a:prstGeom>
          <a:noFill/>
        </p:spPr>
      </p:pic>
      <p:pic>
        <p:nvPicPr>
          <p:cNvPr id="1029" name="Picture 5" descr="C:\Users\пк\Desktop\аніме\70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6286500"/>
            <a:ext cx="4714876" cy="571500"/>
          </a:xfrm>
          <a:prstGeom prst="rect">
            <a:avLst/>
          </a:prstGeom>
          <a:noFill/>
        </p:spPr>
      </p:pic>
      <p:pic>
        <p:nvPicPr>
          <p:cNvPr id="54274" name="Picture 2" descr="http://i1075.photobucket.com/albums/w425/innerpieces/01360916thumbs_up_smiley_zps10f21bc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4286256"/>
            <a:ext cx="2357454" cy="19715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290" y="214290"/>
            <a:ext cx="7000924" cy="465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17</a:t>
            </a:r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.06.2014 – ДЕНЬ  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СЮРПРИЗ</a:t>
            </a:r>
            <a:r>
              <a:rPr lang="uk-U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ІВ</a:t>
            </a:r>
            <a:endParaRPr lang="ru-RU" sz="3600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26" name="Picture 2" descr="C:\Users\пк\Desktop\табір фотки\20146171338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642918"/>
            <a:ext cx="2714644" cy="2035983"/>
          </a:xfrm>
          <a:prstGeom prst="rect">
            <a:avLst/>
          </a:prstGeom>
          <a:noFill/>
        </p:spPr>
      </p:pic>
      <p:pic>
        <p:nvPicPr>
          <p:cNvPr id="1027" name="Picture 3" descr="C:\Users\пк\Desktop\табір фотки\2014617134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642918"/>
            <a:ext cx="2714644" cy="2035983"/>
          </a:xfrm>
          <a:prstGeom prst="rect">
            <a:avLst/>
          </a:prstGeom>
          <a:noFill/>
        </p:spPr>
      </p:pic>
      <p:pic>
        <p:nvPicPr>
          <p:cNvPr id="1028" name="Picture 4" descr="C:\Users\пк\Desktop\табір фотки\2014617134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42" y="714356"/>
            <a:ext cx="2738457" cy="2053843"/>
          </a:xfrm>
          <a:prstGeom prst="rect">
            <a:avLst/>
          </a:prstGeom>
          <a:noFill/>
        </p:spPr>
      </p:pic>
      <p:pic>
        <p:nvPicPr>
          <p:cNvPr id="1031" name="Picture 7" descr="C:\Users\пк\Desktop\табір фотки\20146171344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786058"/>
            <a:ext cx="2642109" cy="1981582"/>
          </a:xfrm>
          <a:prstGeom prst="rect">
            <a:avLst/>
          </a:prstGeom>
          <a:noFill/>
        </p:spPr>
      </p:pic>
      <p:pic>
        <p:nvPicPr>
          <p:cNvPr id="1032" name="Picture 8" descr="C:\Users\пк\Desktop\табір фотки\20146171339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357694"/>
            <a:ext cx="2952739" cy="2214554"/>
          </a:xfrm>
          <a:prstGeom prst="rect">
            <a:avLst/>
          </a:prstGeom>
          <a:noFill/>
        </p:spPr>
      </p:pic>
      <p:pic>
        <p:nvPicPr>
          <p:cNvPr id="1033" name="Picture 9" descr="C:\Users\пк\Desktop\табір фотки\201461713494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572008"/>
            <a:ext cx="2786082" cy="2089562"/>
          </a:xfrm>
          <a:prstGeom prst="rect">
            <a:avLst/>
          </a:prstGeom>
          <a:noFill/>
        </p:spPr>
      </p:pic>
      <p:pic>
        <p:nvPicPr>
          <p:cNvPr id="1034" name="Picture 10" descr="C:\Users\пк\Desktop\табір фотки\201461713523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572008"/>
            <a:ext cx="2762269" cy="2071702"/>
          </a:xfrm>
          <a:prstGeom prst="rect">
            <a:avLst/>
          </a:prstGeom>
          <a:noFill/>
        </p:spPr>
      </p:pic>
      <p:pic>
        <p:nvPicPr>
          <p:cNvPr id="1035" name="Picture 11" descr="C:\Users\пк\Desktop\табір фотки\201461713392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71934" y="1928802"/>
            <a:ext cx="3143304" cy="2357478"/>
          </a:xfrm>
          <a:prstGeom prst="rect">
            <a:avLst/>
          </a:prstGeom>
          <a:noFill/>
        </p:spPr>
      </p:pic>
      <p:pic>
        <p:nvPicPr>
          <p:cNvPr id="13" name="Picture 5" descr="C:\Users\пк\Desktop\табір фотки\201461713405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14546" y="2786058"/>
            <a:ext cx="2857520" cy="2143140"/>
          </a:xfrm>
          <a:prstGeom prst="rect">
            <a:avLst/>
          </a:prstGeom>
          <a:noFill/>
        </p:spPr>
      </p:pic>
      <p:pic>
        <p:nvPicPr>
          <p:cNvPr id="14" name="Picture 6" descr="C:\Users\пк\Desktop\табір фотки\201461713433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4282" y="2214554"/>
            <a:ext cx="2714644" cy="2035983"/>
          </a:xfrm>
          <a:prstGeom prst="rect">
            <a:avLst/>
          </a:prstGeom>
          <a:noFill/>
        </p:spPr>
      </p:pic>
      <p:pic>
        <p:nvPicPr>
          <p:cNvPr id="3074" name="Picture 2" descr="D:\документація\2013-2014н.р\табір-презентація\ТАБІР\шаблони  для  презентацій\квіти\17361cf1c8941af66f1d4a9fb202ed96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28662" y="4286256"/>
            <a:ext cx="857250" cy="1190625"/>
          </a:xfrm>
          <a:prstGeom prst="rect">
            <a:avLst/>
          </a:prstGeom>
          <a:noFill/>
        </p:spPr>
      </p:pic>
      <p:pic>
        <p:nvPicPr>
          <p:cNvPr id="3075" name="Picture 3" descr="D:\документація\мої файли\анімація\смайлики\q5Qz2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43504" y="857232"/>
            <a:ext cx="1143000" cy="10477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8786874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786702" y="6550223"/>
            <a:ext cx="1357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26.06.2014р</a:t>
            </a:r>
            <a:endParaRPr lang="ru-RU" sz="1400" dirty="0"/>
          </a:p>
        </p:txBody>
      </p:sp>
    </p:spTree>
  </p:cSld>
  <p:clrMapOvr>
    <a:masterClrMapping/>
  </p:clrMapOvr>
  <p:transition spd="slow">
    <p:wheel spokes="8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42844" y="214290"/>
            <a:ext cx="8786874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00034" y="928670"/>
            <a:ext cx="73781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До  нової  зустрічі !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15361" name="Picture 1" descr="D:\документація\мої файли\картинки  для  презентацій\смайли\image02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72140"/>
            <a:ext cx="1285860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" name="Picture 1" descr="D:\документація\2013-2014н.р\табір-презентація\ТАБІР\шаблони  для  презентацій\квіти\a291a2971489e6578932c5be82659e3a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3343" y="0"/>
            <a:ext cx="1720657" cy="10001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ік">
  <a:themeElements>
    <a:clrScheme name="Поті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і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і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2244</TotalTime>
  <Words>905</Words>
  <Application>Microsoft Office PowerPoint</Application>
  <PresentationFormat>Екран (4:3)</PresentationFormat>
  <Paragraphs>254</Paragraphs>
  <Slides>44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44</vt:i4>
      </vt:variant>
    </vt:vector>
  </HeadingPairs>
  <TitlesOfParts>
    <vt:vector size="45" baseType="lpstr">
      <vt:lpstr>Потік</vt:lpstr>
      <vt:lpstr>Слайд 1</vt:lpstr>
      <vt:lpstr>Слайд 2</vt:lpstr>
      <vt:lpstr>Слайд 3</vt:lpstr>
      <vt:lpstr>Слайд 4</vt:lpstr>
      <vt:lpstr>ЗНАЙОМТЕСЬ: І  ЗАГІН  “ПАТРІОТИ”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88</cp:revision>
  <dcterms:created xsi:type="dcterms:W3CDTF">2014-06-03T19:34:39Z</dcterms:created>
  <dcterms:modified xsi:type="dcterms:W3CDTF">2014-06-26T14:17:56Z</dcterms:modified>
</cp:coreProperties>
</file>