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6946" y="1212475"/>
            <a:ext cx="8915399" cy="2262781"/>
          </a:xfrm>
        </p:spPr>
        <p:txBody>
          <a:bodyPr/>
          <a:lstStyle/>
          <a:p>
            <a:r>
              <a:rPr lang="en-US" dirty="0" smtClean="0"/>
              <a:t>Toyota</a:t>
            </a:r>
            <a:r>
              <a:rPr lang="ru-RU" dirty="0" smtClean="0"/>
              <a:t> </a:t>
            </a:r>
            <a:r>
              <a:rPr lang="en-US" dirty="0" smtClean="0"/>
              <a:t>corporation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ученица 11 класса Черниговская </a:t>
            </a:r>
            <a:r>
              <a:rPr lang="ru-RU" dirty="0"/>
              <a:t>Д</a:t>
            </a:r>
            <a:r>
              <a:rPr lang="ru-RU" dirty="0" smtClean="0"/>
              <a:t>арья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1" y="764070"/>
            <a:ext cx="4159624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51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7235" y="753036"/>
            <a:ext cx="4215000" cy="4455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Основатель фирмы </a:t>
            </a:r>
            <a:r>
              <a:rPr lang="en-US" dirty="0"/>
              <a:t>Toyota Motor </a:t>
            </a:r>
            <a:r>
              <a:rPr lang="en-US" dirty="0" smtClean="0"/>
              <a:t>Corporation</a:t>
            </a:r>
            <a:r>
              <a:rPr lang="ru-RU" dirty="0" smtClean="0"/>
              <a:t> в </a:t>
            </a:r>
            <a:r>
              <a:rPr lang="ru-RU" dirty="0"/>
              <a:t>1937 </a:t>
            </a:r>
            <a:r>
              <a:rPr lang="ru-RU" dirty="0" smtClean="0"/>
              <a:t>году- </a:t>
            </a:r>
            <a:r>
              <a:rPr lang="ru-RU" dirty="0" err="1"/>
              <a:t>Тоёда</a:t>
            </a:r>
            <a:r>
              <a:rPr lang="ru-RU" dirty="0"/>
              <a:t> </a:t>
            </a:r>
            <a:r>
              <a:rPr lang="ru-RU" dirty="0" err="1" smtClean="0"/>
              <a:t>Киитиро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/>
              <a:t>Toyota</a:t>
            </a:r>
            <a:r>
              <a:rPr lang="ru-RU" dirty="0"/>
              <a:t> — «</a:t>
            </a:r>
            <a:r>
              <a:rPr lang="ru-RU" dirty="0" err="1"/>
              <a:t>Тойо́та</a:t>
            </a:r>
            <a:r>
              <a:rPr lang="ru-RU" dirty="0"/>
              <a:t>») — крупнейшая японская автомобилестроительная корпорация, также предоставляющая финансовые услуги и имеющая несколько дополнительных направлений в бизнесе. Штаб-квартира — в городе </a:t>
            </a:r>
            <a:r>
              <a:rPr lang="ru-RU" dirty="0" err="1"/>
              <a:t>Тоёта</a:t>
            </a:r>
            <a:r>
              <a:rPr lang="ru-RU" dirty="0"/>
              <a:t>, префектура </a:t>
            </a:r>
            <a:r>
              <a:rPr lang="ru-RU" dirty="0" err="1"/>
              <a:t>Айти</a:t>
            </a:r>
            <a:r>
              <a:rPr lang="ru-RU" dirty="0"/>
              <a:t> (Япония). Компания занимает 8 место в </a:t>
            </a:r>
            <a:r>
              <a:rPr lang="ru-RU" dirty="0" err="1"/>
              <a:t>Fortune</a:t>
            </a:r>
            <a:r>
              <a:rPr lang="ru-RU" dirty="0"/>
              <a:t> </a:t>
            </a:r>
            <a:r>
              <a:rPr lang="ru-RU" dirty="0" err="1"/>
              <a:t>Global</a:t>
            </a:r>
            <a:r>
              <a:rPr lang="ru-RU" dirty="0"/>
              <a:t> </a:t>
            </a:r>
            <a:r>
              <a:rPr lang="ru-RU" dirty="0" smtClean="0"/>
              <a:t>500(2011 </a:t>
            </a:r>
            <a:r>
              <a:rPr lang="ru-RU" dirty="0"/>
              <a:t>год).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3175186"/>
            <a:ext cx="3010461" cy="30104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384" y="212191"/>
            <a:ext cx="1925451" cy="275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2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7259" y="1264555"/>
            <a:ext cx="6545823" cy="377762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Во время Второй мировой войны компания практически занималась только производством грузовиков для Японской императорской армии. Из-за строгого дефицита в тогдашней Японии военные грузовики делались в самых упрощенных вариантах, например, с одной фарой. Некоторые считают, что война быстро закончилась из-за бомбардировок союзников в городе </a:t>
            </a:r>
            <a:r>
              <a:rPr lang="ru-RU" dirty="0" err="1"/>
              <a:t>Аити</a:t>
            </a:r>
            <a:r>
              <a:rPr lang="ru-RU" dirty="0"/>
              <a:t>, уничтоживших заводы </a:t>
            </a:r>
            <a:r>
              <a:rPr lang="ru-RU" dirty="0" err="1"/>
              <a:t>Toyota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Тойота начала расширяться быстрыми темпами в 1960-е годы. Первый автомобиль марки «Тойота», произведённый за пределами Японии, вышел с конвейера в апреле 1963 года в городе Мельбурн, в Австралии.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082" y="1069307"/>
            <a:ext cx="4015287" cy="2084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426" y="3598563"/>
            <a:ext cx="3360598" cy="205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39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Собственники и руководство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270" y="1712259"/>
            <a:ext cx="5909329" cy="3777622"/>
          </a:xfrm>
        </p:spPr>
        <p:txBody>
          <a:bodyPr/>
          <a:lstStyle/>
          <a:p>
            <a:r>
              <a:rPr lang="ru-RU" dirty="0"/>
              <a:t>Основные владельцы акций компании на декабрь 2008 года: </a:t>
            </a:r>
            <a:r>
              <a:rPr lang="en-US" dirty="0"/>
              <a:t>The Master Trust Bank of Japan (6,29 %), Japan Trustee Services Bank (6,29 %), Toyota Industries Corporation (5,81 %), 9 % — </a:t>
            </a:r>
            <a:r>
              <a:rPr lang="ru-RU" dirty="0"/>
              <a:t>казначейские акции[5].</a:t>
            </a:r>
          </a:p>
          <a:p>
            <a:r>
              <a:rPr lang="ru-RU" dirty="0"/>
              <a:t>Председатель правления компании — </a:t>
            </a:r>
            <a:r>
              <a:rPr lang="ru-RU" dirty="0" err="1"/>
              <a:t>Фудзио</a:t>
            </a:r>
            <a:r>
              <a:rPr lang="ru-RU" dirty="0"/>
              <a:t> </a:t>
            </a:r>
            <a:r>
              <a:rPr lang="ru-RU" dirty="0" err="1"/>
              <a:t>Тё</a:t>
            </a:r>
            <a:r>
              <a:rPr lang="ru-RU" dirty="0"/>
              <a:t> (</a:t>
            </a:r>
            <a:r>
              <a:rPr lang="en-US" dirty="0" err="1"/>
              <a:t>Fujio</a:t>
            </a:r>
            <a:r>
              <a:rPr lang="en-US" dirty="0"/>
              <a:t> Cho), </a:t>
            </a:r>
            <a:r>
              <a:rPr lang="ru-RU" dirty="0"/>
              <a:t>президент — </a:t>
            </a:r>
            <a:r>
              <a:rPr lang="ru-RU" dirty="0" err="1"/>
              <a:t>Акио</a:t>
            </a:r>
            <a:r>
              <a:rPr lang="ru-RU" dirty="0"/>
              <a:t> </a:t>
            </a:r>
            <a:r>
              <a:rPr lang="ru-RU" dirty="0" err="1"/>
              <a:t>Тоёда</a:t>
            </a:r>
            <a:r>
              <a:rPr lang="ru-RU" dirty="0"/>
              <a:t> (</a:t>
            </a:r>
            <a:r>
              <a:rPr lang="en-US" dirty="0"/>
              <a:t>Akio Toyoda)[6].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84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Крупнейший автопроизводитель в мире (2007—2009, 2012 — н. в.)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0012" y="181087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I квартале 2007 года </a:t>
            </a:r>
            <a:r>
              <a:rPr lang="ru-RU" dirty="0" err="1"/>
              <a:t>Toyota</a:t>
            </a:r>
            <a:r>
              <a:rPr lang="ru-RU" dirty="0"/>
              <a:t> </a:t>
            </a:r>
            <a:r>
              <a:rPr lang="ru-RU" dirty="0" err="1"/>
              <a:t>Motor</a:t>
            </a:r>
            <a:r>
              <a:rPr lang="ru-RU" dirty="0"/>
              <a:t> впервые выпустила и продала больше автомобилей, чем </a:t>
            </a:r>
            <a:r>
              <a:rPr lang="ru-RU" dirty="0" err="1"/>
              <a:t>General</a:t>
            </a:r>
            <a:r>
              <a:rPr lang="ru-RU" dirty="0"/>
              <a:t> </a:t>
            </a:r>
            <a:r>
              <a:rPr lang="ru-RU" dirty="0" err="1"/>
              <a:t>Motors</a:t>
            </a:r>
            <a:r>
              <a:rPr lang="ru-RU" dirty="0"/>
              <a:t>. GM удерживала звание «крупнейшего автопроизводителя в мире» на протяжении 76 лет. Но последние годы GM, как и другие американские автопроизводители, переживала кризис и вынуждена была сокращать производство — освободившееся место на рынке занимают конкуренты, и в первую очередь </a:t>
            </a:r>
            <a:r>
              <a:rPr lang="ru-RU" dirty="0" err="1"/>
              <a:t>Toyota</a:t>
            </a:r>
            <a:r>
              <a:rPr lang="ru-RU" dirty="0"/>
              <a:t>. 24 апреля японская компания сообщила, что выпустила в I квартале 2,37 млн автомобилей и продала 2,35 млн. Таким образом, она впервые опередила GM, у которой соответствующие показатели составили 2,34 млн и 2,26 млн машин[2].</a:t>
            </a: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мае 2012 года </a:t>
            </a:r>
            <a:r>
              <a:rPr lang="ru-RU" dirty="0" err="1"/>
              <a:t>Toyota</a:t>
            </a:r>
            <a:r>
              <a:rPr lang="ru-RU" dirty="0"/>
              <a:t> вновь вырвалась на первое место, обогнав </a:t>
            </a:r>
            <a:r>
              <a:rPr lang="ru-RU" dirty="0" err="1"/>
              <a:t>Volkswagen</a:t>
            </a:r>
            <a:r>
              <a:rPr lang="ru-RU" dirty="0"/>
              <a:t> и </a:t>
            </a:r>
            <a:r>
              <a:rPr lang="ru-RU" dirty="0" err="1"/>
              <a:t>General</a:t>
            </a:r>
            <a:r>
              <a:rPr lang="ru-RU" dirty="0"/>
              <a:t> </a:t>
            </a:r>
            <a:r>
              <a:rPr lang="ru-RU" dirty="0" err="1" smtClean="0"/>
              <a:t>Motors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044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Деятельность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1423" y="1627094"/>
            <a:ext cx="4439118" cy="3701422"/>
          </a:xfrm>
        </p:spPr>
        <p:txBody>
          <a:bodyPr>
            <a:normAutofit/>
          </a:bodyPr>
          <a:lstStyle/>
          <a:p>
            <a:r>
              <a:rPr lang="ru-RU" dirty="0"/>
              <a:t>Компания выпускает пассажирские, грузовые автомобили и автобусы под брендами </a:t>
            </a:r>
            <a:r>
              <a:rPr lang="ru-RU" dirty="0" err="1"/>
              <a:t>Toyota</a:t>
            </a:r>
            <a:r>
              <a:rPr lang="ru-RU" dirty="0"/>
              <a:t>, </a:t>
            </a:r>
            <a:r>
              <a:rPr lang="ru-RU" dirty="0" err="1"/>
              <a:t>Lexus</a:t>
            </a:r>
            <a:r>
              <a:rPr lang="ru-RU" dirty="0"/>
              <a:t>, </a:t>
            </a:r>
            <a:r>
              <a:rPr lang="ru-RU" dirty="0" err="1"/>
              <a:t>Scion</a:t>
            </a:r>
            <a:r>
              <a:rPr lang="ru-RU" dirty="0"/>
              <a:t>, </a:t>
            </a:r>
            <a:r>
              <a:rPr lang="ru-RU" dirty="0" err="1"/>
              <a:t>Daihatsu</a:t>
            </a:r>
            <a:r>
              <a:rPr lang="ru-RU" dirty="0"/>
              <a:t>, </a:t>
            </a:r>
            <a:r>
              <a:rPr lang="ru-RU" dirty="0" err="1"/>
              <a:t>Hino</a:t>
            </a:r>
            <a:r>
              <a:rPr lang="ru-RU" dirty="0"/>
              <a:t>.</a:t>
            </a:r>
          </a:p>
          <a:p>
            <a:r>
              <a:rPr lang="ru-RU" dirty="0"/>
              <a:t>За 2007—2008 финансовый год, закончившийся 31 марта 2008 года, корпорация продала 9,37 млн автомобилей. Выручка компании за 2010 год составила $204,1 млрд, чистая прибыль — $2,26 млрд[7].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995" y="0"/>
            <a:ext cx="3428323" cy="20085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398" y="2164512"/>
            <a:ext cx="2727791" cy="21506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856" y="4381498"/>
            <a:ext cx="3702424" cy="25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2980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</TotalTime>
  <Words>401</Words>
  <Application>Microsoft Office PowerPoint</Application>
  <PresentationFormat>Широкоэкранный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Легкий дым</vt:lpstr>
      <vt:lpstr>Toyota corporation</vt:lpstr>
      <vt:lpstr>Презентация PowerPoint</vt:lpstr>
      <vt:lpstr>Презентация PowerPoint</vt:lpstr>
      <vt:lpstr>Собственники и руководство</vt:lpstr>
      <vt:lpstr>Крупнейший автопроизводитель в мире (2007—2009, 2012 — н. в.) </vt:lpstr>
      <vt:lpstr>Деятельность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Toyota</dc:title>
  <dc:creator>AdmIN</dc:creator>
  <cp:lastModifiedBy>AdmIN</cp:lastModifiedBy>
  <cp:revision>7</cp:revision>
  <dcterms:created xsi:type="dcterms:W3CDTF">2013-11-17T10:00:07Z</dcterms:created>
  <dcterms:modified xsi:type="dcterms:W3CDTF">2013-12-02T18:13:45Z</dcterms:modified>
</cp:coreProperties>
</file>