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74" r:id="rId4"/>
    <p:sldId id="275" r:id="rId5"/>
    <p:sldId id="277" r:id="rId6"/>
    <p:sldId id="276" r:id="rId7"/>
    <p:sldId id="279" r:id="rId8"/>
    <p:sldId id="278" r:id="rId9"/>
    <p:sldId id="280" r:id="rId10"/>
    <p:sldId id="281" r:id="rId11"/>
    <p:sldId id="282" r:id="rId12"/>
    <p:sldId id="283" r:id="rId13"/>
    <p:sldId id="266" r:id="rId14"/>
    <p:sldId id="259" r:id="rId15"/>
    <p:sldId id="26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42" autoAdjust="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1714488"/>
            <a:ext cx="71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latin typeface="Roland-Decor" pitchFamily="34" charset="0"/>
              </a:rPr>
              <a:t>Девичьи грёзы</a:t>
            </a:r>
            <a:endParaRPr lang="ru-RU" sz="9600" dirty="0">
              <a:latin typeface="Roland-Decor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4480" y="3571876"/>
            <a:ext cx="6929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14  романов о любви для девочек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42852"/>
            <a:ext cx="81439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Молчанова, Ирина Алексеевна. </a:t>
            </a:r>
          </a:p>
          <a:p>
            <a:r>
              <a:rPr lang="ru-RU" sz="1600" b="1" dirty="0" smtClean="0"/>
              <a:t>	Рассвет с Джульеттой : роман / И. Молчанова. - Москва : </a:t>
            </a:r>
            <a:r>
              <a:rPr lang="ru-RU" sz="1600" b="1" dirty="0" err="1" smtClean="0"/>
              <a:t>Эксмо</a:t>
            </a:r>
            <a:r>
              <a:rPr lang="ru-RU" sz="1600" b="1" dirty="0" smtClean="0"/>
              <a:t>, 2012. - 186 с. - (Город девчонок).</a:t>
            </a:r>
          </a:p>
          <a:p>
            <a:endParaRPr lang="ru-RU" dirty="0"/>
          </a:p>
        </p:txBody>
      </p:sp>
      <p:pic>
        <p:nvPicPr>
          <p:cNvPr id="3" name="Рисунок 2" descr="orig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500174"/>
            <a:ext cx="3348046" cy="506184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071934" y="2071678"/>
            <a:ext cx="48577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Джульетта ненавидит свое имя, романтичные книги и отпуска с родителями. Бесконечные ссоры с матерью отравляют ей жизнь. Девушка избегает парней — любого намека на нежность и мечтает лишь об одном: проснуться в свой восемнадцатый день рождения и наконец, стать свободной — самой принимать решения и делать то, что нравится. </a:t>
            </a:r>
          </a:p>
          <a:p>
            <a:pPr algn="just"/>
            <a:r>
              <a:rPr lang="ru-RU" b="1" dirty="0" smtClean="0"/>
              <a:t>Но прежде Джульетту ждет путешествие на другой конец земли и знакомство, которое обещает разрушить все ее планы.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142852"/>
            <a:ext cx="82868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Лазарева, Ярослава. </a:t>
            </a:r>
          </a:p>
          <a:p>
            <a:r>
              <a:rPr lang="ru-RU" sz="1600" b="1" dirty="0" smtClean="0"/>
              <a:t>	Первый опыт : роман / Я. Лазарева. - Москва : </a:t>
            </a:r>
            <a:r>
              <a:rPr lang="ru-RU" sz="1600" b="1" dirty="0" err="1" smtClean="0"/>
              <a:t>Эксмо</a:t>
            </a:r>
            <a:r>
              <a:rPr lang="ru-RU" sz="1600" b="1" dirty="0" smtClean="0"/>
              <a:t>, 2011. - 283 с. - (Дневник моей любви. Пленники любви).</a:t>
            </a:r>
          </a:p>
          <a:p>
            <a:endParaRPr lang="ru-RU" dirty="0"/>
          </a:p>
        </p:txBody>
      </p:sp>
      <p:pic>
        <p:nvPicPr>
          <p:cNvPr id="3" name="Рисунок 2" descr="origi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428736"/>
            <a:ext cx="3143272" cy="490350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714744" y="1643050"/>
            <a:ext cx="521497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/>
              <a:t>Совсем недавно жизнь казалась Лере замечательной штукой, ведь у нее было все, о чем только может мечтать пятнадцатилетняя девушка: внимательные родители, друзья, самый лучший и заботливый парень. Все изменилось за один день. И вот она стоит на крыше торгового центра, дрожа и глотая слезы. Витя оказался совсем не тем, за кого она его принимала. А их любовь — лопнувшим воздушным шариком, чьи лоскутки треплет ветер. Лера решила: больше никому и никогда она не откроет своего сердца. Но судьба не принимает таких обещаний, захватывая в неожиданный водоворот знакомств и событий. </a:t>
            </a:r>
          </a:p>
          <a:p>
            <a:pPr algn="just"/>
            <a:r>
              <a:rPr lang="ru-RU" sz="1600" b="1" dirty="0" smtClean="0"/>
              <a:t>Первый серьезный роман, первый опыт — каким он будет? Разочарует? Обманет? Станет волшебной сказкой? 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14290"/>
            <a:ext cx="82868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Молчанова, Ирина Алексеевна. </a:t>
            </a:r>
          </a:p>
          <a:p>
            <a:r>
              <a:rPr lang="ru-RU" sz="1600" b="1" dirty="0" smtClean="0"/>
              <a:t>	Ангел для </a:t>
            </a:r>
            <a:r>
              <a:rPr lang="ru-RU" sz="1600" b="1" dirty="0" err="1" smtClean="0"/>
              <a:t>Барби</a:t>
            </a:r>
            <a:r>
              <a:rPr lang="ru-RU" sz="1600" b="1" dirty="0" smtClean="0"/>
              <a:t> : роман / И. Молчанова. - Москва : </a:t>
            </a:r>
            <a:r>
              <a:rPr lang="ru-RU" sz="1600" b="1" dirty="0" err="1" smtClean="0"/>
              <a:t>Эксмо</a:t>
            </a:r>
            <a:r>
              <a:rPr lang="ru-RU" sz="1600" b="1" dirty="0" smtClean="0"/>
              <a:t>, 2012. - 188 с. - (Город девчонок).</a:t>
            </a:r>
          </a:p>
          <a:p>
            <a:endParaRPr lang="ru-RU" dirty="0"/>
          </a:p>
        </p:txBody>
      </p:sp>
      <p:pic>
        <p:nvPicPr>
          <p:cNvPr id="3" name="Рисунок 2" descr="origi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357298"/>
            <a:ext cx="3276608" cy="495383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143372" y="1643050"/>
            <a:ext cx="421484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«</a:t>
            </a:r>
            <a:r>
              <a:rPr lang="ru-RU" b="1" dirty="0" smtClean="0"/>
              <a:t>Говорят, я похожа на </a:t>
            </a:r>
            <a:r>
              <a:rPr lang="ru-RU" b="1" dirty="0" err="1" smtClean="0"/>
              <a:t>Барби</a:t>
            </a:r>
            <a:r>
              <a:rPr lang="ru-RU" b="1" dirty="0" smtClean="0"/>
              <a:t> — у меня пепельные волосы до пояса, большие голубые глаза, длинные темные ресницы, аккуратный носик и ротик вишенкой. Но я неправильная </a:t>
            </a:r>
            <a:r>
              <a:rPr lang="ru-RU" b="1" dirty="0" err="1" smtClean="0"/>
              <a:t>Барби</a:t>
            </a:r>
            <a:r>
              <a:rPr lang="ru-RU" b="1" dirty="0" smtClean="0"/>
              <a:t>, я толстая, очень толстая. А толстых </a:t>
            </a:r>
            <a:r>
              <a:rPr lang="ru-RU" b="1" dirty="0" err="1" smtClean="0"/>
              <a:t>Барби</a:t>
            </a:r>
            <a:r>
              <a:rPr lang="ru-RU" b="1" dirty="0" smtClean="0"/>
              <a:t> не бывает». Аня хотела измениться. Лишние килограммы делали ее объектом насмешек и издевательств. Но случайная встреча в парке с юношей, который почему-то не заметил изъяна, перевернула всю ее жизнь. Кто он? Мальчишка с плохим зрением или ангел?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9000"/>
            <a:lum/>
          </a:blip>
          <a:srcRect/>
          <a:stretch>
            <a:fillRect t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42852"/>
            <a:ext cx="79296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/>
              <a:t>Мазаева</a:t>
            </a:r>
            <a:r>
              <a:rPr lang="ru-RU" sz="1600" b="1" dirty="0" smtClean="0"/>
              <a:t>, Ирина. </a:t>
            </a:r>
          </a:p>
          <a:p>
            <a:r>
              <a:rPr lang="ru-RU" sz="1600" b="1" dirty="0" smtClean="0"/>
              <a:t>	Огонек в сердце : роман / И. </a:t>
            </a:r>
            <a:r>
              <a:rPr lang="ru-RU" sz="1600" b="1" dirty="0" err="1" smtClean="0"/>
              <a:t>Мазаева</a:t>
            </a:r>
            <a:r>
              <a:rPr lang="ru-RU" sz="1600" b="1" dirty="0" smtClean="0"/>
              <a:t>. - Москва : </a:t>
            </a:r>
            <a:r>
              <a:rPr lang="ru-RU" sz="1600" b="1" dirty="0" err="1" smtClean="0"/>
              <a:t>Эксмо</a:t>
            </a:r>
            <a:r>
              <a:rPr lang="ru-RU" sz="1600" b="1" dirty="0" smtClean="0"/>
              <a:t>, 2012. - 153 с. - (Только для девчонок).</a:t>
            </a:r>
          </a:p>
          <a:p>
            <a:endParaRPr lang="ru-RU" dirty="0"/>
          </a:p>
        </p:txBody>
      </p:sp>
      <p:pic>
        <p:nvPicPr>
          <p:cNvPr id="3" name="Рисунок 2" descr="origi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285860"/>
            <a:ext cx="3276608" cy="51197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857620" y="2071678"/>
            <a:ext cx="50006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Лиза потеряла голову от любви! Да и как устоять перед Васей? Он веселый и заводной и нравится всем! И совершенно неожиданно Вася обращает внимание именно на нее. Однако вместе с радостью девушку не покидает волнение: она боится сделать что-нибудь не так. Вдруг ему не понравится? Тем более Вася часто дает Лизе указания – как одеваться, говорить, вести себя. Лиза старается все учесть, но с каждым разом требования любимого все жестче и противоречивей…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42852"/>
            <a:ext cx="82153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Кузнецова, Юлия. </a:t>
            </a:r>
          </a:p>
          <a:p>
            <a:r>
              <a:rPr lang="ru-RU" sz="1600" b="1" dirty="0" smtClean="0"/>
              <a:t>	Рецепт любви : роман / Ю. Кузнецова. - Москва : </a:t>
            </a:r>
            <a:r>
              <a:rPr lang="ru-RU" sz="1600" b="1" dirty="0" err="1" smtClean="0"/>
              <a:t>Эксмо</a:t>
            </a:r>
            <a:r>
              <a:rPr lang="ru-RU" sz="1600" b="1" dirty="0" smtClean="0"/>
              <a:t>, 2012. - 186 с. - (Только для девчонок).</a:t>
            </a:r>
          </a:p>
          <a:p>
            <a:endParaRPr lang="ru-RU" dirty="0"/>
          </a:p>
        </p:txBody>
      </p:sp>
      <p:pic>
        <p:nvPicPr>
          <p:cNvPr id="3" name="Рисунок 2" descr="origi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500174"/>
            <a:ext cx="2948599" cy="467488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643306" y="2071678"/>
            <a:ext cx="51435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Ира слушала Влада с отчаянием – он останется с ней, только если она бросит занятия кулинарией, то есть откажется от любимого дела! И мама давно ей твердила, что кулинария – баловство, не настоящая профессия. Может, они правы? К тому же Влад – лучший мальчик класса, да и маме нравится. Он красиво одевается, прекрасно учится, хочет приобщить Иру к занятиям спортом. После расставания Влад уже никогда не взглянет на нее… А вдруг больше никто не захочет с ней встречаться? Девочка решает отказаться от своей мечты, но так ли это просто?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142852"/>
            <a:ext cx="81439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Щеглова, Ирина Владимировна. </a:t>
            </a:r>
          </a:p>
          <a:p>
            <a:r>
              <a:rPr lang="ru-RU" sz="1600" b="1" dirty="0" smtClean="0"/>
              <a:t>	Подарок Сахары : роман / И. В. Щеглова. - Москва : </a:t>
            </a:r>
            <a:r>
              <a:rPr lang="ru-RU" sz="1600" b="1" dirty="0" err="1" smtClean="0"/>
              <a:t>Эксмо</a:t>
            </a:r>
            <a:r>
              <a:rPr lang="ru-RU" sz="1600" b="1" dirty="0" smtClean="0"/>
              <a:t>, 2013. - 157 с. : ил. - (Любовь + Путешествия).</a:t>
            </a:r>
          </a:p>
          <a:p>
            <a:endParaRPr lang="ru-RU" dirty="0"/>
          </a:p>
        </p:txBody>
      </p:sp>
      <p:pic>
        <p:nvPicPr>
          <p:cNvPr id="3" name="Рисунок 2" descr="origi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214422"/>
            <a:ext cx="3243273" cy="51075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929058" y="1714488"/>
            <a:ext cx="43577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Сказки тысячи и одной ночи, бескрайние песчаные просторы Сахары, караваны верблюдов, атласные ткани и ароматы пряностей… Мечта наяву. Ира отправилась в Алжир, где по контракту работал ее отец. Воображение девушки рисовало волшебную картину, вычитанную в книжках, но реальность превзошла самые смелые фантазии. Пленившись красотой Востока, она с удовольствием проводила время на каникулах и не ждала от поездки ничего романтического. Но не прошло и недели, а в Иру уже по уши влюбились…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142852"/>
            <a:ext cx="83582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Антонова, Анна Евгеньевна. </a:t>
            </a:r>
          </a:p>
          <a:p>
            <a:r>
              <a:rPr lang="ru-RU" sz="1600" b="1" dirty="0" smtClean="0"/>
              <a:t>	Мой ирландский хулиган : роман / А. Антонова. - Москва : </a:t>
            </a:r>
            <a:r>
              <a:rPr lang="ru-RU" sz="1600" b="1" dirty="0" err="1" smtClean="0"/>
              <a:t>Эксмо</a:t>
            </a:r>
            <a:r>
              <a:rPr lang="ru-RU" sz="1600" b="1" dirty="0" smtClean="0"/>
              <a:t>, 2013. - 186 с. - (Любовь + Путешествия).</a:t>
            </a:r>
          </a:p>
          <a:p>
            <a:endParaRPr lang="ru-RU" dirty="0"/>
          </a:p>
        </p:txBody>
      </p:sp>
      <p:pic>
        <p:nvPicPr>
          <p:cNvPr id="3" name="Рисунок 2" descr="origi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357298"/>
            <a:ext cx="3142310" cy="49429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714744" y="1714488"/>
            <a:ext cx="50006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Побывать на острове вечной весны, как называют Ирландию, мечтают многие. Нине и Женьке повезло, на летних каникулах они отправились в гости к дальним родственникам. Маленькая страна встретила их не только живописными ландшафтами, но и проливными дождями и ледяным северным ветром. Правда, промозглая погода не помешала разгореться нешуточным страстям: Женька почему-то начал ревновать Нину, Нину кто-то неожиданно поцеловал в темноте, а Максим, брат Женьки, у которого они остановились, кажется, влюбился…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876"/>
            <a:ext cx="63579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Лазарева, Ярослава. </a:t>
            </a:r>
          </a:p>
          <a:p>
            <a:r>
              <a:rPr lang="ru-RU" sz="1600" b="1" dirty="0" smtClean="0"/>
              <a:t>	Жаркая сказка Бразилии / Я. Лазарева. - Москва : </a:t>
            </a:r>
            <a:r>
              <a:rPr lang="ru-RU" sz="1600" b="1" dirty="0" err="1" smtClean="0"/>
              <a:t>Эксмо</a:t>
            </a:r>
            <a:r>
              <a:rPr lang="ru-RU" sz="1600" b="1" dirty="0" smtClean="0"/>
              <a:t>, 2013. - 156 с. - (Любовь + Путешествия). 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357422" y="142852"/>
            <a:ext cx="65722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Лазарева, Ярослава. </a:t>
            </a:r>
          </a:p>
          <a:p>
            <a:r>
              <a:rPr lang="ru-RU" sz="1600" b="1" dirty="0" smtClean="0"/>
              <a:t>	Осенний поцелуй Лондона / Я. Лазарева. - Москва : </a:t>
            </a:r>
            <a:r>
              <a:rPr lang="ru-RU" sz="1600" b="1" dirty="0" err="1" smtClean="0"/>
              <a:t>Эксмо</a:t>
            </a:r>
            <a:r>
              <a:rPr lang="ru-RU" sz="1600" b="1" dirty="0" smtClean="0"/>
              <a:t>, 2012. - 188 с. - (Любовь + Путешествия).</a:t>
            </a:r>
          </a:p>
          <a:p>
            <a:endParaRPr lang="ru-RU" dirty="0"/>
          </a:p>
        </p:txBody>
      </p:sp>
      <p:pic>
        <p:nvPicPr>
          <p:cNvPr id="9" name="Рисунок 8" descr="origin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3571876"/>
            <a:ext cx="2143140" cy="328612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origina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44" y="0"/>
            <a:ext cx="2178246" cy="350043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57158" y="4580453"/>
            <a:ext cx="628654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/>
              <a:t>Прошло три года с той памятной встречи в Лондоне, но Наташа так и не смогла забыть Геру, а подаренный им кулон с турмалином не снимала ни на секунду. Отправившись в Бразилию отдохнуть и подтянуть португальский, девушка не думала, что ее заветная мечта исполнится на другом краю света — в жарком и далеком Рио-де-Жанейро... </a:t>
            </a:r>
          </a:p>
          <a:p>
            <a:pPr algn="just"/>
            <a:r>
              <a:rPr lang="ru-RU" sz="1600" b="1" dirty="0" smtClean="0"/>
              <a:t>Читайте в самой романтичной книге продолжение истории любви Геры и Наташи!</a:t>
            </a:r>
          </a:p>
          <a:p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2357422" y="1142984"/>
            <a:ext cx="6572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/>
              <a:t>Осенний романтический Лондон, прекрасный белокурый принц – разве мечты не должны сбываться? Мечта Наташи исполнилась: она поехала в Лондон, чтобы подтянуть английский, а заодно побродить по улицам, где гулял ее любимый персонаж – Дориан Грей. Судьба приготовила девушке подарок в виде очаровательного молодого человека, который к тому же так похож на героя Оскара Уайльда. Нежный, понимающий, ласковый. Любая девчонка грезит о таком! Сердце Наташи готово поверить в чудо. Пусть даже это чудо продлится ровно семь дней. 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142852"/>
            <a:ext cx="82153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Лазарева, Ярослава. </a:t>
            </a:r>
          </a:p>
          <a:p>
            <a:r>
              <a:rPr lang="ru-RU" sz="1600" b="1" dirty="0" smtClean="0"/>
              <a:t>	Бабочки зависти : роман / Я. Лазарева. - Москва : </a:t>
            </a:r>
            <a:r>
              <a:rPr lang="ru-RU" sz="1600" b="1" dirty="0" err="1" smtClean="0"/>
              <a:t>Эксмо</a:t>
            </a:r>
            <a:r>
              <a:rPr lang="ru-RU" sz="1600" b="1" dirty="0" smtClean="0"/>
              <a:t>, 2012. - 314 с. - (Коллекция чувств).</a:t>
            </a:r>
          </a:p>
          <a:p>
            <a:endParaRPr lang="ru-RU" dirty="0"/>
          </a:p>
        </p:txBody>
      </p:sp>
      <p:pic>
        <p:nvPicPr>
          <p:cNvPr id="3" name="Рисунок 2" descr="origi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500174"/>
            <a:ext cx="2933706" cy="471007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714744" y="1785926"/>
            <a:ext cx="50006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Я завидовала им дико и безумно. У них было все — красота, идеальные отношения и восхищение парней. У меня — бесформенная фигура, подаренные самой себе плюшевые игрушки и одиночество. Я их ненавидела и мечтала отомстить, они — меня не замечали. Однажды я решила, что смогу избавиться от разрушительной зависти и начать жизнь заново, и только один единственный человек в мире способен мне помочь… Правда, он еще не знает об этом.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00035" y="142852"/>
            <a:ext cx="828680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0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Лаврова, Дарья.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190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	Москва, я люблю его! / Д. Лаврова. - Москва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Эксмо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2012. - 314 с. -  (Коллекция чувств).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4" name="Рисунок 3" descr="origi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285860"/>
            <a:ext cx="3123049" cy="502427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57620" y="1928802"/>
            <a:ext cx="50006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Маша любила так, что потом собирала себя по кусочкам. Катя любила так, что готова была отдать жизнь за одно-единственное прикосновение. Игорь любил так, что во всех девушках видел ее. Руслан любил так, что больше уже не было сил. Они встретились, чтобы поделить существование каждого на «до» и «после», чтобы стать точкой </a:t>
            </a:r>
            <a:r>
              <a:rPr lang="ru-RU" b="1" dirty="0" err="1" smtClean="0"/>
              <a:t>невозврата</a:t>
            </a:r>
            <a:r>
              <a:rPr lang="ru-RU" b="1" dirty="0" smtClean="0"/>
              <a:t> друг для друга. Но жизнь распорядилась по-своему, разбив мечты каждого из них.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42852"/>
            <a:ext cx="82153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Усачева, Елена Александровна. </a:t>
            </a:r>
          </a:p>
          <a:p>
            <a:r>
              <a:rPr lang="ru-RU" sz="1600" b="1" dirty="0" smtClean="0"/>
              <a:t>	P.S. Я тебя ненавижу! / Е. А. Усачева. - Москва : </a:t>
            </a:r>
            <a:r>
              <a:rPr lang="ru-RU" sz="1600" b="1" dirty="0" err="1" smtClean="0"/>
              <a:t>Эксмо</a:t>
            </a:r>
            <a:r>
              <a:rPr lang="ru-RU" sz="1600" b="1" dirty="0" smtClean="0"/>
              <a:t>, 2012. - 376 с. - (Коллекция чувств). 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" name="Рисунок 2" descr="origi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285860"/>
            <a:ext cx="2989277" cy="480775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786182" y="1785926"/>
            <a:ext cx="485778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/>
              <a:t>Ты никогда не думала, что ненавидеть можно из-за сломанной любимой карусели, разбитой фарфоровой куклы, выброшенной точилки? Оказывается, можно. Десять лет, вся школьная жизнь, была отдана Элей ненависти. Она ненавидела его с первого класса за то, что брал ее вещи, с седьмого — за то, что стал встречаться с лучшей подругой, с десятого — за то, что вообще существовал. Девушка пыталась сломать его, но все чаще ломала себя. Останавливаться она не умела и шла к заветной цели — стереть Сашку с лица земли. По чудовищной прихоти судьбы у нее это почти получилось…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142852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Молчанова, Ирина Алексеевна. </a:t>
            </a:r>
          </a:p>
          <a:p>
            <a:r>
              <a:rPr lang="ru-RU" sz="1600" b="1" dirty="0" smtClean="0"/>
              <a:t>	Осень в сердце / И. А. Молчанова. - Москва : </a:t>
            </a:r>
            <a:r>
              <a:rPr lang="ru-RU" sz="1600" b="1" dirty="0" err="1" smtClean="0"/>
              <a:t>Эксмо</a:t>
            </a:r>
            <a:r>
              <a:rPr lang="ru-RU" sz="1600" b="1" dirty="0" smtClean="0"/>
              <a:t>, 2012. - 218 с. - (Город девчонок).</a:t>
            </a:r>
            <a:endParaRPr lang="ru-RU" dirty="0"/>
          </a:p>
        </p:txBody>
      </p:sp>
      <p:pic>
        <p:nvPicPr>
          <p:cNvPr id="3" name="Рисунок 2" descr="orig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285860"/>
            <a:ext cx="3276608" cy="495383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714744" y="1857364"/>
            <a:ext cx="50720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Настя влюблена в Мартына, а он любит только себя. Учителя, одноклассники и даже друзья считают — хуже парня не найти! Его интересуют лишь развлечения. Он не из тех, кто влюбляется и ухаживает. Но девушка уверена, Марти предназначен ей судьбой и готова день за днем стучаться в двери его безразличия. Настя не знала одного — тарифы на сердца плохих парней запредельно высокие…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142852"/>
            <a:ext cx="85011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Лазарева, Ярослава. </a:t>
            </a:r>
          </a:p>
          <a:p>
            <a:r>
              <a:rPr lang="ru-RU" sz="1600" b="1" dirty="0" smtClean="0"/>
              <a:t>	Игры беспокойных сердец : роман/ Я. Лазарева. - Москва : </a:t>
            </a:r>
            <a:r>
              <a:rPr lang="ru-RU" sz="1600" b="1" dirty="0" err="1" smtClean="0"/>
              <a:t>Эксмо</a:t>
            </a:r>
            <a:r>
              <a:rPr lang="ru-RU" sz="1600" b="1" dirty="0" smtClean="0"/>
              <a:t>, 2011. - 288 с. - (Дневник моей любви).</a:t>
            </a:r>
          </a:p>
          <a:p>
            <a:endParaRPr lang="ru-RU" dirty="0"/>
          </a:p>
        </p:txBody>
      </p:sp>
      <p:pic>
        <p:nvPicPr>
          <p:cNvPr id="3" name="Рисунок 2" descr="orig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357298"/>
            <a:ext cx="3133732" cy="489645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857620" y="1714488"/>
            <a:ext cx="492922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С тех пор, как Лера познакомилась с Марком, все в ее жизни пошло кувырком. В первый раз она почувствовала настоящее влечение и вот, казавшийся таким идеальным, парень бросает ее и возвращается к своей бывшей девушке. А Лера, решив, во что бы то ни стало, забыть переменчивого кавалера, идет на свидание с его другом Захаром. Захар утверждает, что давно любит Леру, только все в его компании уверены: он предложил ей встречаться, исключительно чтобы насолить Марку. Как ей разобраться? Неужели она так никогда и не встретит умного, доброго, преданного парня, с которым ей будет легко и который не подведет?</a:t>
            </a:r>
          </a:p>
          <a:p>
            <a:pPr algn="just"/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642918"/>
            <a:ext cx="657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Все  эти книги вы можете найти в </a:t>
            </a:r>
          </a:p>
          <a:p>
            <a:pPr algn="ctr"/>
            <a:r>
              <a:rPr lang="ru-RU" sz="2400" dirty="0" smtClean="0"/>
              <a:t>Центральной библиотеке (Молодежная, 29</a:t>
            </a:r>
            <a:r>
              <a:rPr lang="en-US" sz="2400" dirty="0" smtClean="0"/>
              <a:t>/</a:t>
            </a:r>
            <a:r>
              <a:rPr lang="ru-RU" sz="2400" dirty="0" smtClean="0"/>
              <a:t>1) и Библиотеке №1 (Гагарина, 10а)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928794" y="2571744"/>
            <a:ext cx="6500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/>
              <a:t>Благодарим </a:t>
            </a:r>
          </a:p>
          <a:p>
            <a:pPr algn="ctr"/>
            <a:r>
              <a:rPr lang="ru-RU" sz="4800" dirty="0" smtClean="0"/>
              <a:t>за внимание !</a:t>
            </a:r>
            <a:endParaRPr lang="ru-RU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4429124" y="5857892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Подготовил: библиотекарь МКУК БС </a:t>
            </a:r>
            <a:r>
              <a:rPr lang="ru-RU" dirty="0" err="1" smtClean="0"/>
              <a:t>Забеганова</a:t>
            </a:r>
            <a:r>
              <a:rPr lang="ru-RU" dirty="0" smtClean="0"/>
              <a:t> Ю. 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483</TotalTime>
  <Words>1380</Words>
  <Application>Microsoft Office PowerPoint</Application>
  <PresentationFormat>Экран (4:3)</PresentationFormat>
  <Paragraphs>53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Пользователь</cp:lastModifiedBy>
  <cp:revision>93</cp:revision>
  <dcterms:created xsi:type="dcterms:W3CDTF">2013-07-29T17:42:42Z</dcterms:created>
  <dcterms:modified xsi:type="dcterms:W3CDTF">2014-07-01T07:31:28Z</dcterms:modified>
</cp:coreProperties>
</file>