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E%D1%80%D0%B5%D0%BD%D0%B0" TargetMode="External"/><Relationship Id="rId13" Type="http://schemas.openxmlformats.org/officeDocument/2006/relationships/hyperlink" Target="http://ru.wikipedia.org/wiki/%D0%9D%D1%83%D0%BE%D1%80%D1%83%D0%BD%D0%B5%D0%BD" TargetMode="External"/><Relationship Id="rId3" Type="http://schemas.openxmlformats.org/officeDocument/2006/relationships/hyperlink" Target="http://ru.wikipedia.org/wiki/%D0%A1%D0%B5%D0%B2%D0%B5%D1%80%D0%BD%D0%B0%D1%8F_%D0%95%D0%B2%D1%80%D0%BE%D0%BF%D0%B0" TargetMode="External"/><Relationship Id="rId7" Type="http://schemas.openxmlformats.org/officeDocument/2006/relationships/hyperlink" Target="http://ru.wikipedia.org/wiki/%D0%9B%D0%B5%D0%B4%D0%BD%D0%B8%D0%BA" TargetMode="External"/><Relationship Id="rId12" Type="http://schemas.openxmlformats.org/officeDocument/2006/relationships/hyperlink" Target="http://ru.wikipedia.org/wiki/%D0%93%D0%BE%D1%80%D0%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7%D0%B0%D0%BF%D0%B0%D0%B4%D0%BD%D0%BE-%D0%9A%D0%B0%D1%80%D0%B5%D0%BB%D1%8C%D1%81%D0%BA%D0%B0%D1%8F_%D0%B2%D0%BE%D0%B7%D0%B2%D1%8B%D1%88%D0%B5%D0%BD%D0%BD%D0%BE%D1%81%D1%82%D1%8C" TargetMode="External"/><Relationship Id="rId11" Type="http://schemas.openxmlformats.org/officeDocument/2006/relationships/hyperlink" Target="http://ru.wikipedia.org/wiki/%D0%9A%D0%BE%D1%82%D0%BB%D0%BE%D0%B2%D0%B8%D0%BD%D0%B0" TargetMode="External"/><Relationship Id="rId5" Type="http://schemas.openxmlformats.org/officeDocument/2006/relationships/hyperlink" Target="http://ru.wikipedia.org/wiki/%D0%A0%D0%B5%D0%BB%D1%8C%D0%B5%D1%84" TargetMode="External"/><Relationship Id="rId10" Type="http://schemas.openxmlformats.org/officeDocument/2006/relationships/hyperlink" Target="http://ru.wikipedia.org/wiki/%D0%9A%D0%B0%D0%BC%D1%8B" TargetMode="External"/><Relationship Id="rId4" Type="http://schemas.openxmlformats.org/officeDocument/2006/relationships/hyperlink" Target="http://ru.wikipedia.org/wiki/%D0%91%D0%B5%D0%BB%D0%BE%D0%B5_%D0%BC%D0%BE%D1%80%D0%B5" TargetMode="External"/><Relationship Id="rId9" Type="http://schemas.openxmlformats.org/officeDocument/2006/relationships/hyperlink" Target="http://ru.wikipedia.org/wiki/%D0%9E%D0%B7%D1%8B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5%D1%82%D1%80" TargetMode="External"/><Relationship Id="rId3" Type="http://schemas.openxmlformats.org/officeDocument/2006/relationships/hyperlink" Target="http://ru.wikipedia.org/wiki/%D0%92%D0%BE%D0%B4%D0%BE%D0%BF%D0%B0%D0%B4" TargetMode="External"/><Relationship Id="rId7" Type="http://schemas.openxmlformats.org/officeDocument/2006/relationships/hyperlink" Target="http://ru.wikipedia.org/wiki/%D0%92%D1%8B%D1%81%D0%BE%D1%82%D0%B0" TargetMode="External"/><Relationship Id="rId12" Type="http://schemas.openxmlformats.org/officeDocument/2006/relationships/hyperlink" Target="http://ru.wikipedia.org/wiki/%D0%A2%D1%83%D1%80%D0%B8%D0%B7%D0%BC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0%D1%80%D0%B5%D0%BB%D0%B8%D1%8F" TargetMode="External"/><Relationship Id="rId11" Type="http://schemas.openxmlformats.org/officeDocument/2006/relationships/hyperlink" Target="http://ru.wikipedia.org/wiki/%D0%9F%D0%B5%D0%B9%D0%B7%D0%B0%D0%B6" TargetMode="External"/><Relationship Id="rId5" Type="http://schemas.openxmlformats.org/officeDocument/2006/relationships/hyperlink" Target="http://ru.wikipedia.org/wiki/%D0%A1%D1%83%D0%BD%D0%B0_(%D1%80%D0%B5%D0%BA%D0%B0,_%D0%9A%D0%B0%D1%80%D0%B5%D0%BB%D0%B8%D1%8F)" TargetMode="External"/><Relationship Id="rId10" Type="http://schemas.openxmlformats.org/officeDocument/2006/relationships/hyperlink" Target="http://ru.wikipedia.org/wiki/%D0%91%D0%BE%D0%BB%D1%8C%D1%88%D0%BE%D0%B9_%D0%AF%D0%BD%D0%B8%D1%81%D0%BA%D0%B5%D0%BD%D0%B3%D0%B0%D1%81" TargetMode="External"/><Relationship Id="rId4" Type="http://schemas.openxmlformats.org/officeDocument/2006/relationships/hyperlink" Target="http://ru.wikipedia.org/wiki/%D0%A0%D0%B5%D0%BA%D0%B0" TargetMode="External"/><Relationship Id="rId9" Type="http://schemas.openxmlformats.org/officeDocument/2006/relationships/hyperlink" Target="http://ru.wikipedia.org/wiki/%D0%A0%D0%B5%D0%B9%D0%BD%D1%81%D0%BA%D0%B8%D0%B9_%D0%B2%D0%BE%D0%B4%D0%BE%D0%BF%D0%B0%D0%B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3116"/>
            <a:ext cx="8458200" cy="1222375"/>
          </a:xfrm>
        </p:spPr>
        <p:txBody>
          <a:bodyPr/>
          <a:lstStyle/>
          <a:p>
            <a:r>
              <a:rPr lang="ru-RU" dirty="0" smtClean="0"/>
              <a:t>         Карелия. ВОДОПАД КИВАЧ.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5357826"/>
            <a:ext cx="8458200" cy="914400"/>
          </a:xfrm>
        </p:spPr>
        <p:txBody>
          <a:bodyPr/>
          <a:lstStyle/>
          <a:p>
            <a:r>
              <a:rPr lang="ru-RU" dirty="0" smtClean="0"/>
              <a:t>Презентацию  составил ученик  8Б класса Зыков Александр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Карелия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АндрюхА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26310"/>
            <a:ext cx="3921120" cy="3231690"/>
          </a:xfrm>
          <a:prstGeom prst="rect">
            <a:avLst/>
          </a:prstGeom>
          <a:noFill/>
        </p:spPr>
      </p:pic>
      <p:pic>
        <p:nvPicPr>
          <p:cNvPr id="1026" name="Picture 2" descr="C:\Users\АндрюхА\Desktop\78640f7aeb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9" y="1357298"/>
            <a:ext cx="6096001" cy="4067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рюхА\Desktop\0b11851358ea1ef5870539f209dc3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057525"/>
            <a:ext cx="5715000" cy="38004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Республика расположена в </a:t>
            </a:r>
            <a:r>
              <a:rPr lang="ru-RU" sz="2000" dirty="0" smtClean="0">
                <a:hlinkClick r:id="rId3" tooltip="Северная Европа"/>
              </a:rPr>
              <a:t>Северной Европе</a:t>
            </a:r>
            <a:r>
              <a:rPr lang="ru-RU" sz="2000" dirty="0" smtClean="0"/>
              <a:t>, в северо-западной части России, омывается </a:t>
            </a:r>
            <a:r>
              <a:rPr lang="ru-RU" sz="2000" dirty="0" smtClean="0">
                <a:hlinkClick r:id="rId4" tooltip="Белое море"/>
              </a:rPr>
              <a:t>Белым морем</a:t>
            </a:r>
            <a:r>
              <a:rPr lang="ru-RU" sz="2000" dirty="0" smtClean="0"/>
              <a:t> на северо-востоке.</a:t>
            </a:r>
          </a:p>
          <a:p>
            <a:r>
              <a:rPr lang="ru-RU" sz="2000" dirty="0" smtClean="0"/>
              <a:t>Основной </a:t>
            </a:r>
            <a:r>
              <a:rPr lang="ru-RU" sz="2000" dirty="0" smtClean="0">
                <a:hlinkClick r:id="rId5" tooltip="Рельеф"/>
              </a:rPr>
              <a:t>рельеф</a:t>
            </a:r>
            <a:r>
              <a:rPr lang="ru-RU" sz="2000" dirty="0" smtClean="0"/>
              <a:t> республики — холмистая равнина, переходящая на западе в </a:t>
            </a:r>
            <a:r>
              <a:rPr lang="ru-RU" sz="2000" dirty="0" smtClean="0">
                <a:hlinkClick r:id="rId6" tooltip="Западно-Карельская возвышенность"/>
              </a:rPr>
              <a:t>Западно-Карельскую </a:t>
            </a:r>
            <a:r>
              <a:rPr lang="ru-RU" sz="2000" dirty="0" err="1" smtClean="0">
                <a:hlinkClick r:id="rId6" tooltip="Западно-Карельская возвышенность"/>
              </a:rPr>
              <a:t>возвышенность</a:t>
            </a:r>
            <a:r>
              <a:rPr lang="ru-RU" sz="2000" dirty="0" err="1" smtClean="0"/>
              <a:t>.</a:t>
            </a:r>
            <a:r>
              <a:rPr lang="ru-RU" sz="2000" dirty="0" err="1" smtClean="0">
                <a:hlinkClick r:id="rId7" tooltip="Ледник"/>
              </a:rPr>
              <a:t>Ледник</a:t>
            </a:r>
            <a:r>
              <a:rPr lang="ru-RU" sz="2000" dirty="0" smtClean="0"/>
              <a:t>, отступая на север, сильно изменил рельеф Карелии — появились во множестве </a:t>
            </a:r>
            <a:r>
              <a:rPr lang="ru-RU" sz="2000" dirty="0" smtClean="0">
                <a:hlinkClick r:id="rId8" tooltip="Морена"/>
              </a:rPr>
              <a:t>моренные гряды</a:t>
            </a:r>
            <a:r>
              <a:rPr lang="ru-RU" sz="2000" dirty="0" smtClean="0"/>
              <a:t>, </a:t>
            </a:r>
            <a:r>
              <a:rPr lang="ru-RU" sz="2000" dirty="0" err="1" smtClean="0">
                <a:hlinkClick r:id="rId9" tooltip="Озы"/>
              </a:rPr>
              <a:t>озы</a:t>
            </a:r>
            <a:r>
              <a:rPr lang="ru-RU" sz="2000" dirty="0" smtClean="0"/>
              <a:t>, </a:t>
            </a:r>
            <a:r>
              <a:rPr lang="ru-RU" sz="2000" dirty="0" err="1" smtClean="0">
                <a:hlinkClick r:id="rId10" tooltip="Камы"/>
              </a:rPr>
              <a:t>камы</a:t>
            </a:r>
            <a:r>
              <a:rPr lang="ru-RU" sz="2000" dirty="0" smtClean="0"/>
              <a:t>, озёрные </a:t>
            </a:r>
            <a:r>
              <a:rPr lang="ru-RU" sz="2000" dirty="0" smtClean="0">
                <a:hlinkClick r:id="rId11" tooltip="Котловина"/>
              </a:rPr>
              <a:t>котловины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Высочайшая точка Республики Карелия — </a:t>
            </a:r>
            <a:r>
              <a:rPr lang="ru-RU" sz="2000" dirty="0" smtClean="0">
                <a:hlinkClick r:id="rId12" tooltip="Гора"/>
              </a:rPr>
              <a:t>гора</a:t>
            </a:r>
            <a:r>
              <a:rPr lang="ru-RU" sz="2000" dirty="0" smtClean="0"/>
              <a:t> </a:t>
            </a:r>
            <a:r>
              <a:rPr lang="ru-RU" sz="2000" dirty="0" err="1" smtClean="0">
                <a:hlinkClick r:id="rId13" tooltip="Нуорунен"/>
              </a:rPr>
              <a:t>Нуорунен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ндрюхА\Desktop\Otdyih_v_Karelii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7620000" cy="50768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Минутка поэзии.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Два великих озера России Глубоки, студены и чисты.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Два великих озера России — Две любви, две песни, две мечты.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 </a:t>
            </a:r>
            <a:r>
              <a:rPr lang="ru-RU" sz="2800" b="1" i="1" dirty="0" smtClean="0">
                <a:solidFill>
                  <a:srgbClr val="FF0000"/>
                </a:solidFill>
              </a:rPr>
              <a:t>Эти </a:t>
            </a:r>
            <a:r>
              <a:rPr lang="ru-RU" sz="2800" b="1" i="1" dirty="0" smtClean="0">
                <a:solidFill>
                  <a:srgbClr val="FF0000"/>
                </a:solidFill>
              </a:rPr>
              <a:t>волны и врагов разили, И поили влагою поля.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 Два великих озера России — В них отражена моя земля.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Два </a:t>
            </a:r>
            <a:r>
              <a:rPr lang="ru-RU" sz="2800" b="1" i="1" dirty="0" smtClean="0">
                <a:solidFill>
                  <a:srgbClr val="FF0000"/>
                </a:solidFill>
              </a:rPr>
              <a:t>великих озера России... От святой светящейся воды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 Души россиян моих родные, Как слеза, доверчиво чисты.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Ладога и пенное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Онего</a:t>
            </a:r>
            <a:r>
              <a:rPr lang="ru-RU" sz="2800" b="1" i="1" dirty="0" smtClean="0">
                <a:solidFill>
                  <a:srgbClr val="FF0000"/>
                </a:solidFill>
              </a:rPr>
              <a:t>, Светлая, высокая волна,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Чистота озер моих —от снега, От земли великой — глубина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АндрюхА\Desktop\0a095d772f1a20ea74e7c319f629b7a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9810" y="3209933"/>
            <a:ext cx="5374190" cy="364806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Водопад </a:t>
            </a:r>
            <a:r>
              <a:rPr lang="ru-RU" dirty="0" err="1" smtClean="0"/>
              <a:t>кивач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686800" cy="4525963"/>
          </a:xfrm>
        </p:spPr>
        <p:txBody>
          <a:bodyPr/>
          <a:lstStyle/>
          <a:p>
            <a:r>
              <a:rPr lang="ru-RU" dirty="0" smtClean="0"/>
              <a:t>                                             </a:t>
            </a:r>
            <a:endParaRPr lang="ru-RU" dirty="0"/>
          </a:p>
        </p:txBody>
      </p:sp>
      <p:pic>
        <p:nvPicPr>
          <p:cNvPr id="3074" name="Picture 2" descr="C:\Users\АндрюхА\Desktop\карелия жемчужи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4572000" cy="3357586"/>
          </a:xfrm>
          <a:prstGeom prst="rect">
            <a:avLst/>
          </a:prstGeom>
          <a:noFill/>
        </p:spPr>
      </p:pic>
      <p:sp>
        <p:nvSpPr>
          <p:cNvPr id="5" name="Стрелка вниз 4"/>
          <p:cNvSpPr/>
          <p:nvPr/>
        </p:nvSpPr>
        <p:spPr>
          <a:xfrm rot="5400000">
            <a:off x="5033202" y="111041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1285860"/>
            <a:ext cx="1857388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Лето</a:t>
            </a:r>
            <a:endParaRPr lang="ru-RU" sz="40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428860" y="5000636"/>
            <a:ext cx="1214446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85786" y="5000636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зима</a:t>
            </a: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ндрюхА\Desktop\IMG_6858-fa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857" y="2807737"/>
            <a:ext cx="6080143" cy="4050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Кива́ч</a:t>
            </a:r>
            <a:r>
              <a:rPr lang="ru-RU" sz="2800" dirty="0" smtClean="0">
                <a:solidFill>
                  <a:srgbClr val="FF0000"/>
                </a:solidFill>
              </a:rPr>
              <a:t> </a:t>
            </a:r>
            <a:r>
              <a:rPr lang="ru-RU" sz="2800" dirty="0" smtClean="0">
                <a:solidFill>
                  <a:srgbClr val="FF0000"/>
                </a:solidFill>
              </a:rPr>
              <a:t>—</a:t>
            </a:r>
            <a:r>
              <a:rPr lang="ru-RU" sz="2800" dirty="0" smtClean="0">
                <a:solidFill>
                  <a:srgbClr val="FF0000"/>
                </a:solidFill>
              </a:rPr>
              <a:t> </a:t>
            </a:r>
            <a:r>
              <a:rPr lang="ru-RU" sz="2800" dirty="0" smtClean="0">
                <a:solidFill>
                  <a:srgbClr val="FF0000"/>
                </a:solidFill>
                <a:hlinkClick r:id="rId3" tooltip="Водопад"/>
              </a:rPr>
              <a:t>водопад</a:t>
            </a:r>
            <a:r>
              <a:rPr lang="ru-RU" sz="2800" dirty="0" smtClean="0">
                <a:solidFill>
                  <a:srgbClr val="FF0000"/>
                </a:solidFill>
              </a:rPr>
              <a:t> на </a:t>
            </a:r>
            <a:r>
              <a:rPr lang="ru-RU" sz="2800" dirty="0" smtClean="0">
                <a:solidFill>
                  <a:srgbClr val="FF0000"/>
                </a:solidFill>
                <a:hlinkClick r:id="rId4" tooltip="Река"/>
              </a:rPr>
              <a:t>реке</a:t>
            </a:r>
            <a:r>
              <a:rPr lang="ru-RU" sz="2800" dirty="0" smtClean="0">
                <a:solidFill>
                  <a:srgbClr val="FF0000"/>
                </a:solidFill>
              </a:rPr>
              <a:t> </a:t>
            </a:r>
            <a:r>
              <a:rPr lang="ru-RU" sz="2800" dirty="0" smtClean="0">
                <a:solidFill>
                  <a:srgbClr val="FF0000"/>
                </a:solidFill>
                <a:hlinkClick r:id="rId5" tooltip="Суна (река, Карелия)"/>
              </a:rPr>
              <a:t>Суна</a:t>
            </a:r>
            <a:r>
              <a:rPr lang="ru-RU" sz="2800" dirty="0" smtClean="0">
                <a:solidFill>
                  <a:srgbClr val="FF0000"/>
                </a:solidFill>
              </a:rPr>
              <a:t> в </a:t>
            </a:r>
            <a:r>
              <a:rPr lang="ru-RU" sz="2800" dirty="0" smtClean="0">
                <a:solidFill>
                  <a:srgbClr val="FF0000"/>
                </a:solidFill>
                <a:hlinkClick r:id="rId6" tooltip="Карелия"/>
              </a:rPr>
              <a:t>Карелии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2800" dirty="0" smtClean="0">
                <a:solidFill>
                  <a:srgbClr val="FF0000"/>
                </a:solidFill>
                <a:hlinkClick r:id="rId7" tooltip="Высота"/>
              </a:rPr>
              <a:t>Высота</a:t>
            </a:r>
            <a:r>
              <a:rPr lang="ru-RU" sz="2800" dirty="0" smtClean="0">
                <a:solidFill>
                  <a:srgbClr val="FF0000"/>
                </a:solidFill>
              </a:rPr>
              <a:t> водопада около 11 </a:t>
            </a:r>
            <a:r>
              <a:rPr lang="ru-RU" sz="2800" dirty="0" smtClean="0">
                <a:solidFill>
                  <a:srgbClr val="FF0000"/>
                </a:solidFill>
                <a:hlinkClick r:id="rId8" tooltip="Метр"/>
              </a:rPr>
              <a:t>метров</a:t>
            </a:r>
            <a:r>
              <a:rPr lang="ru-RU" sz="2800" dirty="0" smtClean="0">
                <a:solidFill>
                  <a:srgbClr val="FF0000"/>
                </a:solidFill>
              </a:rPr>
              <a:t> (причём, вода падает с нескольких уступов). Водопад Кивач — третий по величине равнинный водопад Европы (после </a:t>
            </a:r>
            <a:r>
              <a:rPr lang="ru-RU" sz="2800" dirty="0" smtClean="0">
                <a:solidFill>
                  <a:srgbClr val="FF0000"/>
                </a:solidFill>
                <a:hlinkClick r:id="rId9" tooltip="Рейнский водопад"/>
              </a:rPr>
              <a:t>Рейнского</a:t>
            </a:r>
            <a:r>
              <a:rPr lang="ru-RU" sz="2800" dirty="0" smtClean="0">
                <a:solidFill>
                  <a:srgbClr val="FF0000"/>
                </a:solidFill>
              </a:rPr>
              <a:t> и водопада </a:t>
            </a:r>
            <a:r>
              <a:rPr lang="ru-RU" sz="2800" dirty="0" smtClean="0">
                <a:solidFill>
                  <a:srgbClr val="FF0000"/>
                </a:solidFill>
                <a:hlinkClick r:id="rId10" tooltip="Большой Янискенгас"/>
              </a:rPr>
              <a:t>Большой </a:t>
            </a:r>
            <a:r>
              <a:rPr lang="ru-RU" sz="2800" dirty="0" err="1" smtClean="0">
                <a:solidFill>
                  <a:srgbClr val="FF0000"/>
                </a:solidFill>
                <a:hlinkClick r:id="rId10" tooltip="Большой Янискенгас"/>
              </a:rPr>
              <a:t>Янискенгас</a:t>
            </a:r>
            <a:r>
              <a:rPr lang="ru-RU" sz="2800" dirty="0" smtClean="0">
                <a:solidFill>
                  <a:srgbClr val="FF0000"/>
                </a:solidFill>
              </a:rPr>
              <a:t>). Живописность </a:t>
            </a:r>
            <a:r>
              <a:rPr lang="ru-RU" sz="2800" dirty="0" smtClean="0">
                <a:solidFill>
                  <a:srgbClr val="FF0000"/>
                </a:solidFill>
                <a:hlinkClick r:id="rId11" tooltip="Пейзаж"/>
              </a:rPr>
              <a:t>пейзажа</a:t>
            </a:r>
            <a:r>
              <a:rPr lang="ru-RU" sz="2800" dirty="0" smtClean="0">
                <a:solidFill>
                  <a:srgbClr val="FF0000"/>
                </a:solidFill>
              </a:rPr>
              <a:t> </a:t>
            </a:r>
            <a:r>
              <a:rPr lang="ru-RU" sz="2800" dirty="0" smtClean="0">
                <a:solidFill>
                  <a:srgbClr val="FF0000"/>
                </a:solidFill>
              </a:rPr>
              <a:t>привлекает </a:t>
            </a:r>
            <a:r>
              <a:rPr lang="ru-RU" sz="2800" dirty="0" smtClean="0">
                <a:solidFill>
                  <a:srgbClr val="FF0000"/>
                </a:solidFill>
                <a:hlinkClick r:id="rId12" tooltip="Туризм"/>
              </a:rPr>
              <a:t>туристов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АндрюхА\Desktop\Vodopad-Kivat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32038"/>
            <a:ext cx="6046132" cy="4525962"/>
          </a:xfrm>
          <a:prstGeom prst="rect">
            <a:avLst/>
          </a:prstGeom>
          <a:noFill/>
        </p:spPr>
      </p:pic>
      <p:pic>
        <p:nvPicPr>
          <p:cNvPr id="6147" name="Picture 3" descr="C:\Users\АндрюхА\Desktop\ce83a0b760e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7748" y="0"/>
            <a:ext cx="5866251" cy="3500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АндрюхА\Desktop\vodopad-kivach-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76247"/>
            <a:ext cx="8109004" cy="608175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686800" cy="83820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Стихотварение</a:t>
            </a:r>
            <a:r>
              <a:rPr lang="ru-RU" dirty="0" smtClean="0">
                <a:solidFill>
                  <a:schemeClr val="bg1"/>
                </a:solidFill>
              </a:rPr>
              <a:t> о </a:t>
            </a:r>
            <a:r>
              <a:rPr lang="ru-RU" dirty="0" err="1" smtClean="0">
                <a:solidFill>
                  <a:schemeClr val="bg1"/>
                </a:solidFill>
              </a:rPr>
              <a:t>киваче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428737"/>
            <a:ext cx="6000792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Он то и дело гонит бревна,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Их многотонно перебрав.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Остервенело и любовно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Осуществляет лесосплав.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Он со времен палеолита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Бежит по этим скалам вскачь,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Неистовый и знаменитый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Волшебный водопад Кивач.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Так, низвергаясь ошалело,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Он по душевной простоте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Наполовину служит делу,</a:t>
            </a:r>
            <a:b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Наполовину — красоте.</a:t>
            </a:r>
            <a:endParaRPr lang="ru-RU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АндрюхА\Desktop\76384726_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6025" y="1428736"/>
            <a:ext cx="6657975" cy="44386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Нужно беречь наши природные богатства!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АндрюхА\Desktop\kivach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13353"/>
            <a:ext cx="3714744" cy="39446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</TotalTime>
  <Words>70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         Карелия. ВОДОПАД КИВАЧ.</vt:lpstr>
      <vt:lpstr>                             Карелия </vt:lpstr>
      <vt:lpstr>Слайд 3</vt:lpstr>
      <vt:lpstr>Минутка поэзии.</vt:lpstr>
      <vt:lpstr>                     Водопад кивач.</vt:lpstr>
      <vt:lpstr>Слайд 6</vt:lpstr>
      <vt:lpstr>Слайд 7</vt:lpstr>
      <vt:lpstr>Стихотварение о киваче.</vt:lpstr>
      <vt:lpstr>Нужно беречь наши природные богатства!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Карелия. ВОДОПАД КИВАЧ.</dc:title>
  <dc:creator>АндрюхА</dc:creator>
  <cp:lastModifiedBy>АндрюхА</cp:lastModifiedBy>
  <cp:revision>3</cp:revision>
  <dcterms:created xsi:type="dcterms:W3CDTF">2014-04-14T12:40:08Z</dcterms:created>
  <dcterms:modified xsi:type="dcterms:W3CDTF">2014-04-14T13:09:34Z</dcterms:modified>
</cp:coreProperties>
</file>