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95633-8F25-4186-B429-F066171CE740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4053F-51AA-4F48-A359-3BB86F7EF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4053F-51AA-4F48-A359-3BB86F7EF2D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D6018E9-02EB-470A-B95B-3E6C10429265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681E524-D0B8-48E7-8C66-3B188C530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psearch&amp;text=%D0%BA%D0%B0%D0%BA%20%D0%B4%D0%B5%D0%BB%D0%B0%D1%8E%D1%82%20%D0%B3%D1%83%D1%81%D0%BB%D0%B8%20%D0%B2%D0%B8%D0%B4%D0%B5%D0%BE&amp;fp=0&amp;pos=0&amp;rpt=simage&amp;lr=213&amp;uinfo=ww-944-wh-450-fw-765-fh-448-pd-1&amp;img_url=http://www.spacenation.info/uploads/1249374363_gusli17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source=psearch&amp;fp=1&amp;img_url=http://www.muzboard.ru/uploads/21295.jpg&amp;uinfo=ww-944-wh-450-fw-765-fh-448-pd-1&amp;p=1&amp;text=%D0%BA%D0%B0%D0%BA%20%D0%B4%D0%B5%D0%BB%D0%B0%D1%8E%D1%82%20%D0%B3%D1%83%D1%81%D0%BB%D0%B8%20%D0%B2%D0%B8%D0%B4%D0%B5%D0%BE&amp;pos=35&amp;lr=213&amp;rpt=simag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source=psearch&amp;fp=1&amp;img_url=http://www.psaltery.ru/gusli-01_4_300.jpg&amp;uinfo=ww-944-wh-450-fw-765-fh-448-pd-1&amp;p=1&amp;text=%D0%BA%D0%B0%D0%BA%20%D0%B4%D0%B5%D0%BB%D0%B0%D1%8E%D1%82%20%D0%B3%D1%83%D1%81%D0%BB%D0%B8%20%D0%B2%D0%B8%D0%B4%D0%B5%D0%BE&amp;pos=31&amp;lr=213&amp;rpt=simag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source=psearch&amp;fp=4&amp;img_url=http://i036.radikal.ru/0711/89/0eeff2063fea.jpg&amp;uinfo=ww-944-wh-450-fw-765-fh-448-pd-1&amp;p=4&amp;text=%D0%BA%D0%B0%D0%BA%20%D0%B4%D0%B5%D0%BB%D0%B0%D1%8E%D1%82%20%D0%B3%D1%83%D1%81%D0%BB%D0%B8%20%D0%B2%D0%B8%D0%B4%D0%B5%D0%BE&amp;pos=142&amp;lr=213&amp;rpt=simag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psearch&amp;text=%D0%BC%D1%83%D0%B7%D1%8B%D0%BA%D0%B0%20%D0%BD%D0%B0%20%D0%B3%D1%83%D1%81%D0%BB%D1%8F%D1%85%20%D1%81%D0%BA%D0%B0%D1%87%D0%B0%D1%82%D1%8C%20%D0%B1%D0%B5%D1%81%D0%BF%D0%BB%D0%B0%D1%82%D0%BD%D0%BE&amp;fp=0&amp;img_url=http://s001.radikal.ru/i193/1301/21/312b9a6eec20.jpg&amp;pos=6&amp;rpt=simage&amp;lr=213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86;&#1092;&#1100;&#1103;\Desktop\5%20&#1040;\&#1075;&#1091;&#1089;&#1083;&#1080;\Strel_nikov-&#1056;&#152;gra-na-guslyah-1(muzofon.com)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33400"/>
            <a:ext cx="7932716" cy="1527448"/>
          </a:xfrm>
        </p:spPr>
        <p:txBody>
          <a:bodyPr/>
          <a:lstStyle/>
          <a:p>
            <a:pPr algn="ctr"/>
            <a:r>
              <a:rPr lang="ru-RU" sz="7200" dirty="0" smtClean="0">
                <a:solidFill>
                  <a:srgbClr val="FFFF00"/>
                </a:solidFill>
              </a:rPr>
              <a:t>Гусли</a:t>
            </a:r>
            <a:endParaRPr lang="ru-RU" sz="7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539864"/>
            <a:ext cx="8424936" cy="110124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Над проектом Работали: Софья Королёва,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Шатрова Лиза 5 «А» класс</a:t>
            </a:r>
          </a:p>
          <a:p>
            <a:endParaRPr lang="ru-RU" sz="4000" dirty="0" smtClean="0">
              <a:solidFill>
                <a:srgbClr val="FF0000"/>
              </a:solidFill>
            </a:endParaRPr>
          </a:p>
          <a:p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Гусли являются древнейшим музыкальным инструментов, сейчас не известна история его возникновения, возраст. И у разных народов свое название для него, различается также и способ игры. У славянских народов название «гусли», возможно, происходит от названия тетивы, которую натягивали на лук. Ее называли «</a:t>
            </a:r>
            <a:r>
              <a:rPr lang="ru-RU" dirty="0" err="1" smtClean="0">
                <a:solidFill>
                  <a:srgbClr val="0070C0"/>
                </a:solidFill>
              </a:rPr>
              <a:t>гусла</a:t>
            </a:r>
            <a:r>
              <a:rPr lang="ru-RU" dirty="0" smtClean="0">
                <a:solidFill>
                  <a:srgbClr val="0070C0"/>
                </a:solidFill>
              </a:rPr>
              <a:t>».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41321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Если к звучащей струне добавить простейший резонатор, который усилит звучание, например, пустой сосуд — получим самый простой щипковый инструмент.</a:t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244408" cy="65253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На гуслях играют русские богатыри Добрыня Никитич, </a:t>
            </a:r>
            <a:r>
              <a:rPr lang="ru-RU" sz="3200" dirty="0" err="1" smtClean="0">
                <a:solidFill>
                  <a:srgbClr val="FF0000"/>
                </a:solidFill>
              </a:rPr>
              <a:t>Ставр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Годинович</a:t>
            </a:r>
            <a:r>
              <a:rPr lang="ru-RU" sz="3200" dirty="0" smtClean="0">
                <a:solidFill>
                  <a:srgbClr val="FF0000"/>
                </a:solidFill>
              </a:rPr>
              <a:t>, под звучание гуслей Садко поет для морского царя. На гуслях играли и на княжеском пиру, и в быту.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в далеком 9 веке гусли очень часто делали из клена, который назывался еще «явор», от этого названия и возник эпитет «</a:t>
            </a:r>
            <a:r>
              <a:rPr lang="ru-RU" sz="3200" dirty="0" err="1" smtClean="0">
                <a:solidFill>
                  <a:srgbClr val="FF0000"/>
                </a:solidFill>
              </a:rPr>
              <a:t>яворчатые</a:t>
            </a:r>
            <a:r>
              <a:rPr lang="ru-RU" sz="3200" dirty="0" smtClean="0">
                <a:solidFill>
                  <a:srgbClr val="FF0000"/>
                </a:solidFill>
              </a:rPr>
              <a:t>». А как когда мастера научились изготовлять струны из металла и звучание гуслей благодаря этому усилилось, их стали также называть «звончатые».</a:t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42048" cy="59172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Гусли бывают с разным количеством струн, от 4х и больше. По форме гусли бывают «шлемовидные», «крыловидные», «</a:t>
            </a:r>
            <a:r>
              <a:rPr lang="ru-RU" dirty="0" err="1" smtClean="0">
                <a:solidFill>
                  <a:srgbClr val="FFFF00"/>
                </a:solidFill>
              </a:rPr>
              <a:t>трапецевидные</a:t>
            </a:r>
            <a:r>
              <a:rPr lang="ru-RU" dirty="0" smtClean="0">
                <a:solidFill>
                  <a:srgbClr val="FFFF00"/>
                </a:solidFill>
              </a:rPr>
              <a:t>», и так называемый отдельный вид гуслей с колесной механикой: колесная лира.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133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FF00"/>
                </a:solidFill>
              </a:rPr>
              <a:t>Принцип игры на гуслях.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92D050"/>
                </a:solidFill>
              </a:rPr>
              <a:t>Гусли могут лежать на коленях или их держат вертикально. Можно играть пальцами обеих рук, защипываю струны. Другой прием игры: одной рукой часть струн глушится, а другой рукой струны перебираются.</a:t>
            </a:r>
            <a:br>
              <a:rPr lang="ru-RU" dirty="0" smtClean="0">
                <a:solidFill>
                  <a:srgbClr val="92D050"/>
                </a:solidFill>
              </a:rPr>
            </a:br>
            <a:endParaRPr lang="ru-RU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6858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Существует вид гуслей, который был изобретен в 1914 году Н. П. Фоминым. Это клавишные гусли, которые обладали простым и удобным механизмом. При нажатии на клавишу, которая соответствовала определенному звуку, механизм, который глушил струну приподнимался и струна была готова звучать под воздействием руки музыканта.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228656" cy="12241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какие есть виды гуслей?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7239000" cy="4538904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/>
              <a:t>Звончатые гусли</a:t>
            </a:r>
            <a:r>
              <a:rPr lang="ru-RU" sz="3200" dirty="0" smtClean="0"/>
              <a:t> — самые давние и самые простые.</a:t>
            </a:r>
          </a:p>
          <a:p>
            <a:r>
              <a:rPr lang="ru-RU" sz="3200" b="1" dirty="0" smtClean="0"/>
              <a:t>Щипковые гусли </a:t>
            </a:r>
            <a:r>
              <a:rPr lang="ru-RU" sz="3200" dirty="0" smtClean="0"/>
              <a:t>устроены намного сложнее звончатых - у них шестьдесят струн — это пять полных октав.</a:t>
            </a:r>
          </a:p>
          <a:p>
            <a:r>
              <a:rPr lang="ru-RU" sz="3200" b="1" dirty="0" smtClean="0"/>
              <a:t>Клавишным гуслям</a:t>
            </a:r>
            <a:r>
              <a:rPr lang="ru-RU" sz="3200" dirty="0" smtClean="0"/>
              <a:t> нет еще и ста лет—они появились в самом конце прошлого века.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pPr algn="ctr"/>
            <a:r>
              <a:rPr lang="ru-RU" dirty="0" smtClean="0"/>
              <a:t>Как устроены гусли?</a:t>
            </a:r>
            <a:endParaRPr lang="ru-RU" dirty="0"/>
          </a:p>
        </p:txBody>
      </p:sp>
      <p:pic>
        <p:nvPicPr>
          <p:cNvPr id="4" name="Содержимое 3" descr="http://www.spacenation.info/uploads/1249374363_gusli17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гусли «</a:t>
            </a:r>
            <a:r>
              <a:rPr lang="ru-RU" dirty="0" err="1" smtClean="0"/>
              <a:t>Самогуды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Содержимое 3" descr="http://im0-tub-ru.yandex.net/i?id=102850585-69-72&amp;n=21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9143999" cy="537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крыловидные гусли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Содержимое 3" descr="http://im6-tub-ru.yandex.net/i?id=112967682-33-72&amp;n=21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268760"/>
            <a:ext cx="91440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pPr algn="ctr"/>
            <a:r>
              <a:rPr lang="ru-RU" dirty="0" smtClean="0"/>
              <a:t>Русские гусли</a:t>
            </a:r>
            <a:endParaRPr lang="ru-RU" dirty="0"/>
          </a:p>
        </p:txBody>
      </p:sp>
      <p:pic>
        <p:nvPicPr>
          <p:cNvPr id="4" name="Содержимое 3" descr="http://im5-tub-ru.yandex.net/i?id=314596090-51-72&amp;n=21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На гуслях играет </a:t>
            </a:r>
            <a:r>
              <a:rPr lang="ru-RU" sz="4000" dirty="0" err="1" smtClean="0">
                <a:solidFill>
                  <a:srgbClr val="FF0000"/>
                </a:solidFill>
              </a:rPr>
              <a:t>Стрельников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im1-tub-ru.yandex.net/i?id=384775771-46-72&amp;n=21">
            <a:hlinkClick r:id="rId3" tgtFrame="&quot;_blank&quot;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trel_nikov-Рgra-na-guslyah-1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6030416"/>
            <a:ext cx="827584" cy="8275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27731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92D050"/>
                </a:solidFill>
              </a:rPr>
              <a:t>Спасибо за внимание</a:t>
            </a:r>
            <a:br>
              <a:rPr lang="ru-RU" sz="4400" dirty="0" smtClean="0">
                <a:solidFill>
                  <a:srgbClr val="92D050"/>
                </a:solidFill>
              </a:rPr>
            </a:br>
            <a:r>
              <a:rPr lang="ru-RU" sz="4400" dirty="0" smtClean="0">
                <a:solidFill>
                  <a:srgbClr val="92D050"/>
                </a:solidFill>
              </a:rPr>
              <a:t/>
            </a:r>
            <a:br>
              <a:rPr lang="ru-RU" sz="4400" dirty="0" smtClean="0">
                <a:solidFill>
                  <a:srgbClr val="92D050"/>
                </a:solidFill>
              </a:rPr>
            </a:br>
            <a:r>
              <a:rPr lang="ru-RU" sz="4400" dirty="0" smtClean="0">
                <a:solidFill>
                  <a:srgbClr val="92D050"/>
                </a:solidFill>
              </a:rPr>
              <a:t/>
            </a:r>
            <a:br>
              <a:rPr lang="ru-RU" sz="4400" dirty="0" smtClean="0">
                <a:solidFill>
                  <a:srgbClr val="92D050"/>
                </a:solidFill>
              </a:rPr>
            </a:br>
            <a:r>
              <a:rPr lang="ru-RU" sz="4400" dirty="0" smtClean="0">
                <a:solidFill>
                  <a:srgbClr val="92D050"/>
                </a:solidFill>
              </a:rPr>
              <a:t/>
            </a:r>
            <a:br>
              <a:rPr lang="ru-RU" sz="4400" dirty="0" smtClean="0">
                <a:solidFill>
                  <a:srgbClr val="92D050"/>
                </a:solidFill>
              </a:rPr>
            </a:br>
            <a:endParaRPr lang="ru-RU" sz="4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167</TotalTime>
  <Words>281</Words>
  <Application>Microsoft Office PowerPoint</Application>
  <PresentationFormat>Экран (4:3)</PresentationFormat>
  <Paragraphs>20</Paragraphs>
  <Slides>14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Гусли</vt:lpstr>
      <vt:lpstr>Гусли являются древнейшим музыкальным инструментов, сейчас не известна история его возникновения, возраст. И у разных народов свое название для него, различается также и способ игры. У славянских народов название «гусли», возможно, происходит от названия тетивы, которую натягивали на лук. Ее называли «гусла». </vt:lpstr>
      <vt:lpstr>Если к звучащей струне добавить простейший резонатор, который усилит звучание, например, пустой сосуд — получим самый простой щипковый инструмент. </vt:lpstr>
      <vt:lpstr>На гуслях играют русские богатыри Добрыня Никитич, Ставр Годинович, под звучание гуслей Садко поет для морского царя. На гуслях играли и на княжеском пиру, и в быту. в далеком 9 веке гусли очень часто делали из клена, который назывался еще «явор», от этого названия и возник эпитет «яворчатые». А как когда мастера научились изготовлять струны из металла и звучание гуслей благодаря этому усилилось, их стали также называть «звончатые». </vt:lpstr>
      <vt:lpstr>Гусли бывают с разным количеством струн, от 4х и больше. По форме гусли бывают «шлемовидные», «крыловидные», «трапецевидные», и так называемый отдельный вид гуслей с колесной механикой: колесная лира. </vt:lpstr>
      <vt:lpstr>Принцип игры на гуслях. Гусли могут лежать на коленях или их держат вертикально. Можно играть пальцами обеих рук, защипываю струны. Другой прием игры: одной рукой часть струн глушится, а другой рукой струны перебираются. </vt:lpstr>
      <vt:lpstr>Существует вид гуслей, который был изобретен в 1914 году Н. П. Фоминым. Это клавишные гусли, которые обладали простым и удобным механизмом. При нажатии на клавишу, которая соответствовала определенному звуку, механизм, который глушил струну приподнимался и струна была готова звучать под воздействием руки музыканта. </vt:lpstr>
      <vt:lpstr> какие есть виды гуслей?</vt:lpstr>
      <vt:lpstr>Как устроены гусли?</vt:lpstr>
      <vt:lpstr> гусли «Самогуды»</vt:lpstr>
      <vt:lpstr>крыловидные гусли</vt:lpstr>
      <vt:lpstr>Русские гусли</vt:lpstr>
      <vt:lpstr>На гуслях играет Стрельников</vt:lpstr>
      <vt:lpstr>Спасибо за внимание    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Гусли</dc:title>
  <dc:creator>Софья</dc:creator>
  <cp:lastModifiedBy>Софья</cp:lastModifiedBy>
  <cp:revision>18</cp:revision>
  <dcterms:created xsi:type="dcterms:W3CDTF">2013-11-21T02:28:06Z</dcterms:created>
  <dcterms:modified xsi:type="dcterms:W3CDTF">2013-11-21T12:37:35Z</dcterms:modified>
</cp:coreProperties>
</file>