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29" d="100"/>
          <a:sy n="29" d="100"/>
        </p:scale>
        <p:origin x="-96" y="-10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BE41EC-A4FC-46D8-8113-93273559347A}" type="datetimeFigureOut">
              <a:rPr lang="ru-RU" smtClean="0"/>
              <a:t>26.01.2011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D1FD4C-798D-48F7-9299-02204C9BF97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BE41EC-A4FC-46D8-8113-93273559347A}" type="datetimeFigureOut">
              <a:rPr lang="ru-RU" smtClean="0"/>
              <a:t>26.01.2011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D1FD4C-798D-48F7-9299-02204C9BF97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BE41EC-A4FC-46D8-8113-93273559347A}" type="datetimeFigureOut">
              <a:rPr lang="ru-RU" smtClean="0"/>
              <a:t>26.01.2011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D1FD4C-798D-48F7-9299-02204C9BF97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BE41EC-A4FC-46D8-8113-93273559347A}" type="datetimeFigureOut">
              <a:rPr lang="ru-RU" smtClean="0"/>
              <a:t>26.01.2011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D1FD4C-798D-48F7-9299-02204C9BF97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BE41EC-A4FC-46D8-8113-93273559347A}" type="datetimeFigureOut">
              <a:rPr lang="ru-RU" smtClean="0"/>
              <a:t>26.01.2011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D1FD4C-798D-48F7-9299-02204C9BF97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BE41EC-A4FC-46D8-8113-93273559347A}" type="datetimeFigureOut">
              <a:rPr lang="ru-RU" smtClean="0"/>
              <a:t>26.01.2011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D1FD4C-798D-48F7-9299-02204C9BF97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BE41EC-A4FC-46D8-8113-93273559347A}" type="datetimeFigureOut">
              <a:rPr lang="ru-RU" smtClean="0"/>
              <a:t>26.01.2011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D1FD4C-798D-48F7-9299-02204C9BF97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BE41EC-A4FC-46D8-8113-93273559347A}" type="datetimeFigureOut">
              <a:rPr lang="ru-RU" smtClean="0"/>
              <a:t>26.01.2011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D1FD4C-798D-48F7-9299-02204C9BF97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BE41EC-A4FC-46D8-8113-93273559347A}" type="datetimeFigureOut">
              <a:rPr lang="ru-RU" smtClean="0"/>
              <a:t>26.01.2011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D1FD4C-798D-48F7-9299-02204C9BF97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BE41EC-A4FC-46D8-8113-93273559347A}" type="datetimeFigureOut">
              <a:rPr lang="ru-RU" smtClean="0"/>
              <a:t>26.01.2011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D1FD4C-798D-48F7-9299-02204C9BF97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BE41EC-A4FC-46D8-8113-93273559347A}" type="datetimeFigureOut">
              <a:rPr lang="ru-RU" smtClean="0"/>
              <a:t>26.01.2011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D1FD4C-798D-48F7-9299-02204C9BF97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BE41EC-A4FC-46D8-8113-93273559347A}" type="datetimeFigureOut">
              <a:rPr lang="ru-RU" smtClean="0"/>
              <a:t>26.01.2011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D1FD4C-798D-48F7-9299-02204C9BF972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226064"/>
          </a:xfrm>
        </p:spPr>
        <p:txBody>
          <a:bodyPr>
            <a:noAutofit/>
          </a:bodyPr>
          <a:lstStyle/>
          <a:p>
            <a:r>
              <a:rPr lang="ru-RU" sz="48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Сказочные образы в музыке: Лель.</a:t>
            </a:r>
            <a:endParaRPr lang="ru-RU" sz="48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4186238" cy="1939916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Писатель- драматург А.Островский</a:t>
            </a:r>
            <a:endParaRPr lang="ru-RU" b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2976" y="2214554"/>
            <a:ext cx="3000396" cy="4299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5286380" y="428604"/>
            <a:ext cx="314327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>
                <a:latin typeface="Arial" pitchFamily="34" charset="0"/>
                <a:cs typeface="Arial" pitchFamily="34" charset="0"/>
              </a:rPr>
              <a:t>К</a:t>
            </a:r>
            <a:r>
              <a:rPr lang="ru-RU" sz="3600" b="1" dirty="0" smtClean="0">
                <a:latin typeface="Arial" pitchFamily="34" charset="0"/>
                <a:cs typeface="Arial" pitchFamily="34" charset="0"/>
              </a:rPr>
              <a:t>омпозитор  Н.Римский-Корсаков</a:t>
            </a:r>
            <a:endParaRPr lang="ru-RU" sz="36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43504" y="2428868"/>
            <a:ext cx="2857500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000"/>
                            </p:stCondLst>
                            <p:childTnLst>
                              <p:par>
                                <p:cTn id="16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800" b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Опера «Снегурочка»</a:t>
            </a:r>
            <a:endParaRPr lang="ru-RU" sz="4800" b="1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43174" y="1857364"/>
            <a:ext cx="3810000" cy="422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7200" b="1" i="1" dirty="0">
                <a:solidFill>
                  <a:srgbClr val="92D050"/>
                </a:solidFill>
              </a:rPr>
              <a:t>Снегурочка</a:t>
            </a:r>
            <a:endParaRPr lang="ru-RU" sz="7200" b="1" dirty="0">
              <a:solidFill>
                <a:srgbClr val="92D050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488" y="1428736"/>
            <a:ext cx="3257559" cy="48985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8800" b="1" i="1" dirty="0">
                <a:solidFill>
                  <a:srgbClr val="92D050"/>
                </a:solidFill>
              </a:rPr>
              <a:t>Лель</a:t>
            </a:r>
            <a:endParaRPr lang="ru-RU" sz="8800" b="1" dirty="0">
              <a:solidFill>
                <a:srgbClr val="92D050"/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28992" y="1928802"/>
            <a:ext cx="2362200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8000" b="1" i="1" dirty="0">
                <a:solidFill>
                  <a:srgbClr val="92D050"/>
                </a:solidFill>
              </a:rPr>
              <a:t>Весна</a:t>
            </a:r>
            <a:endParaRPr lang="ru-RU" sz="8000" b="1" dirty="0">
              <a:solidFill>
                <a:srgbClr val="92D050"/>
              </a:solidFill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14612" y="1357298"/>
            <a:ext cx="3907163" cy="5000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7200" b="1" i="1" dirty="0">
                <a:solidFill>
                  <a:srgbClr val="92D050"/>
                </a:solidFill>
              </a:rPr>
              <a:t>царь Берендей</a:t>
            </a:r>
            <a:endParaRPr lang="ru-RU" sz="7200" b="1" dirty="0">
              <a:solidFill>
                <a:srgbClr val="92D050"/>
              </a:solidFill>
            </a:endParaRPr>
          </a:p>
        </p:txBody>
      </p:sp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71736" y="1741374"/>
            <a:ext cx="4143404" cy="47155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8800" b="1" i="1" dirty="0">
                <a:solidFill>
                  <a:srgbClr val="92D050"/>
                </a:solidFill>
              </a:rPr>
              <a:t>Купава</a:t>
            </a:r>
            <a:endParaRPr lang="ru-RU" sz="8800" b="1" dirty="0">
              <a:solidFill>
                <a:srgbClr val="92D050"/>
              </a:solidFill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43240" y="1500174"/>
            <a:ext cx="2857500" cy="4867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8800" b="1" i="1" dirty="0">
                <a:solidFill>
                  <a:srgbClr val="92D050"/>
                </a:solidFill>
              </a:rPr>
              <a:t>Мизгирь</a:t>
            </a:r>
            <a:endParaRPr lang="ru-RU" sz="8800" b="1" dirty="0">
              <a:solidFill>
                <a:srgbClr val="92D050"/>
              </a:solidFill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28992" y="1381124"/>
            <a:ext cx="2081221" cy="4542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7200" b="1" i="1" dirty="0">
                <a:solidFill>
                  <a:srgbClr val="92D050"/>
                </a:solidFill>
              </a:rPr>
              <a:t>Бобыль и Бобылиха</a:t>
            </a:r>
            <a:endParaRPr lang="ru-RU" sz="7200" b="1" dirty="0">
              <a:solidFill>
                <a:srgbClr val="92D050"/>
              </a:solidFill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00232" y="1357298"/>
            <a:ext cx="4857764" cy="50115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FFFF00"/>
                </a:solidFill>
              </a:rPr>
              <a:t>Сюжет оперы</a:t>
            </a:r>
            <a:endParaRPr lang="ru-RU" b="1" dirty="0">
              <a:solidFill>
                <a:srgbClr val="FFFF00"/>
              </a:solidFill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14500" y="1533525"/>
            <a:ext cx="5715000" cy="3790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39544" y="1050115"/>
            <a:ext cx="7004356" cy="46649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4533" y="911265"/>
            <a:ext cx="7653681" cy="50895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5786" y="928670"/>
            <a:ext cx="7546253" cy="50180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4863" y="1047750"/>
            <a:ext cx="7534275" cy="476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00100" y="811533"/>
            <a:ext cx="7500990" cy="4996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295275"/>
            <a:ext cx="7620000" cy="626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571500"/>
            <a:ext cx="7620000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571500"/>
            <a:ext cx="7620000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00338" y="614363"/>
            <a:ext cx="3743325" cy="562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1538" y="1557338"/>
            <a:ext cx="7143799" cy="47504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126</TotalTime>
  <Words>28</Words>
  <Application>Microsoft Office PowerPoint</Application>
  <PresentationFormat>Экран (4:3)</PresentationFormat>
  <Paragraphs>12</Paragraphs>
  <Slides>21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Тема Office</vt:lpstr>
      <vt:lpstr>Сказочные образы в музыке: Лель.</vt:lpstr>
      <vt:lpstr>Писатель- драматург А.Островский</vt:lpstr>
      <vt:lpstr>Опера «Снегурочка»</vt:lpstr>
      <vt:lpstr>Снегурочка</vt:lpstr>
      <vt:lpstr>Лель</vt:lpstr>
      <vt:lpstr>Весна</vt:lpstr>
      <vt:lpstr>царь Берендей</vt:lpstr>
      <vt:lpstr>Купава</vt:lpstr>
      <vt:lpstr>Мизгирь</vt:lpstr>
      <vt:lpstr>Бобыль и Бобылиха</vt:lpstr>
      <vt:lpstr>Сюжет оперы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Сказочные образы в музыке: Лель.</dc:title>
  <dc:creator>acer</dc:creator>
  <cp:lastModifiedBy>acer</cp:lastModifiedBy>
  <cp:revision>7</cp:revision>
  <dcterms:created xsi:type="dcterms:W3CDTF">2011-01-26T15:28:27Z</dcterms:created>
  <dcterms:modified xsi:type="dcterms:W3CDTF">2011-01-26T17:34:48Z</dcterms:modified>
</cp:coreProperties>
</file>