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1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814" y="16880"/>
            <a:ext cx="9151813" cy="6841119"/>
          </a:xfrm>
        </p:spPr>
        <p:txBody>
          <a:bodyPr>
            <a:normAutofit/>
          </a:bodyPr>
          <a:lstStyle/>
          <a:p>
            <a:r>
              <a:rPr lang="ru-RU" sz="13800" i="1" dirty="0" smtClean="0">
                <a:solidFill>
                  <a:schemeClr val="accent2">
                    <a:lumMod val="50000"/>
                  </a:schemeClr>
                </a:solidFill>
              </a:rPr>
              <a:t>Аккордеон</a:t>
            </a:r>
            <a:endParaRPr lang="ru-RU" sz="138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429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Аккордеон—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язычковый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клавишно-пневматический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музыкальный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инструмент.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112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cap="all" dirty="0">
                <a:ln w="28575" cap="sq" cmpd="tri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русской традиции аккордеоном принято называть только инструменты с правой клавиатурой фортепианного типа, однако эти инструменты существуют как с фортепианной, так и с кнопочной клавиатурой (кнопочный </a:t>
            </a:r>
            <a:r>
              <a:rPr lang="ru-RU" b="1" cap="all" dirty="0" smtClean="0">
                <a:ln w="28575" cap="sq" cmpd="tri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аккордеон).</a:t>
            </a:r>
            <a:endParaRPr lang="ru-RU" b="1" cap="all" dirty="0">
              <a:ln w="28575" cap="sq" cmpd="tri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0495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53"/>
            <a:ext cx="9144000" cy="680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35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В конце XIX века аккордеоны в большом количестве изготавливались в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Клингентале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(Саксония). До сих пор, одними из самых распространённых в России являются аккордеоны немецкой фирмы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Weltmeister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различных марок, например,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Diana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Stella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Amigo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. Встречаются также другие фирмы-производители, как зарубежные (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Horch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Hohner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Bugari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Armando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), так и советские и российские («Берёзка», «Меркурий», «Ленинград», «Спутник», «Юность», «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Акко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»).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6882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5-tub-ru.yandex.net/i?id=358067484-21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79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560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143</TotalTime>
  <Words>117</Words>
  <Application>Microsoft Office PowerPoint</Application>
  <PresentationFormat>Экран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Аккордеон</vt:lpstr>
      <vt:lpstr>Аккордеон— язычковый клавишно-пневматический музыкальный инструмент.</vt:lpstr>
      <vt:lpstr>В русской традиции аккордеоном принято называть только инструменты с правой клавиатурой фортепианного типа, однако эти инструменты существуют как с фортепианной, так и с кнопочной клавиатурой (кнопочный аккордеон).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Аккордеон</dc:title>
  <dc:creator>Админ^^</dc:creator>
  <cp:lastModifiedBy>норд</cp:lastModifiedBy>
  <cp:revision>5</cp:revision>
  <dcterms:created xsi:type="dcterms:W3CDTF">2012-11-13T13:49:58Z</dcterms:created>
  <dcterms:modified xsi:type="dcterms:W3CDTF">2012-11-13T16:18:48Z</dcterms:modified>
</cp:coreProperties>
</file>