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1" r:id="rId6"/>
    <p:sldId id="259" r:id="rId7"/>
    <p:sldId id="258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E92F8-EEFA-4D58-BBA0-3104716136E5}" type="datetimeFigureOut">
              <a:rPr lang="ru-RU" smtClean="0"/>
              <a:t>31.03.2013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2B3DE-3089-499F-A513-A205DBD496B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44624" y="-171400"/>
            <a:ext cx="10441160" cy="734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16016" y="1556792"/>
            <a:ext cx="373371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ПОКЛОНЕНИЕ </a:t>
            </a:r>
          </a:p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ВОЛХВОВ</a:t>
            </a:r>
            <a:endParaRPr lang="ru-RU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 l="298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 l="7340" t="22680" r="8254" b="4745"/>
          <a:stretch>
            <a:fillRect/>
          </a:stretch>
        </p:blipFill>
        <p:spPr bwMode="auto">
          <a:xfrm>
            <a:off x="5652120" y="3212976"/>
            <a:ext cx="331236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3470844" y="0"/>
            <a:ext cx="567315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Волхвы пришли. Младенец крепко спал.</a:t>
            </a:r>
          </a:p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Крутые своды ясли окружали.</a:t>
            </a:r>
          </a:p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Кружился снег. Клубился белый пар.</a:t>
            </a:r>
          </a:p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Лежал младенец, и дары лежали.</a:t>
            </a:r>
          </a:p>
          <a:p>
            <a:pPr algn="r"/>
            <a:endParaRPr lang="ru-RU" sz="2400" b="1" dirty="0">
              <a:solidFill>
                <a:schemeClr val="bg1"/>
              </a:solidFill>
            </a:endParaRPr>
          </a:p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И.А. Бродский</a:t>
            </a:r>
          </a:p>
          <a:p>
            <a:pPr algn="r"/>
            <a:endParaRPr lang="ru-RU" sz="2400" b="1" dirty="0" smtClean="0">
              <a:solidFill>
                <a:schemeClr val="bg1"/>
              </a:solidFill>
            </a:endParaRPr>
          </a:p>
          <a:p>
            <a:pPr algn="r"/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0"/>
            <a:ext cx="9684568" cy="760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1520" y="116632"/>
            <a:ext cx="88924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Три мудреца – предсказателя (волхвы – так на Руси звали </a:t>
            </a:r>
            <a:r>
              <a:rPr lang="ru-RU" sz="2800" dirty="0" err="1" smtClean="0">
                <a:solidFill>
                  <a:schemeClr val="bg1"/>
                </a:solidFill>
              </a:rPr>
              <a:t>звездчетов</a:t>
            </a:r>
            <a:r>
              <a:rPr lang="ru-RU" sz="2800" dirty="0" smtClean="0">
                <a:solidFill>
                  <a:schemeClr val="bg1"/>
                </a:solidFill>
              </a:rPr>
              <a:t>) заметили на небе новую </a:t>
            </a:r>
          </a:p>
          <a:p>
            <a:pPr algn="r"/>
            <a:r>
              <a:rPr lang="ru-RU" sz="2800" dirty="0">
                <a:solidFill>
                  <a:schemeClr val="bg1"/>
                </a:solidFill>
              </a:rPr>
              <a:t>з</a:t>
            </a:r>
            <a:r>
              <a:rPr lang="ru-RU" sz="2800" dirty="0" smtClean="0">
                <a:solidFill>
                  <a:schemeClr val="bg1"/>
                </a:solidFill>
              </a:rPr>
              <a:t>везду и истолковали ее как знак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 появления на свет необыкновенного</a:t>
            </a:r>
          </a:p>
          <a:p>
            <a:pPr algn="r"/>
            <a:r>
              <a:rPr lang="ru-RU" sz="2800" dirty="0">
                <a:solidFill>
                  <a:schemeClr val="bg1"/>
                </a:solidFill>
              </a:rPr>
              <a:t>м</a:t>
            </a:r>
            <a:r>
              <a:rPr lang="ru-RU" sz="2800" dirty="0" smtClean="0">
                <a:solidFill>
                  <a:schemeClr val="bg1"/>
                </a:solidFill>
              </a:rPr>
              <a:t>ладенца. Следуя за звездой, они</a:t>
            </a:r>
          </a:p>
          <a:p>
            <a:pPr algn="r"/>
            <a:r>
              <a:rPr lang="ru-RU" sz="2800" dirty="0">
                <a:solidFill>
                  <a:schemeClr val="bg1"/>
                </a:solidFill>
              </a:rPr>
              <a:t>н</a:t>
            </a:r>
            <a:r>
              <a:rPr lang="ru-RU" sz="2800" dirty="0" smtClean="0">
                <a:solidFill>
                  <a:schemeClr val="bg1"/>
                </a:solidFill>
              </a:rPr>
              <a:t>ашли в городе ВИФЛЕЕМЕ недавно</a:t>
            </a:r>
          </a:p>
          <a:p>
            <a:pPr algn="r"/>
            <a:r>
              <a:rPr lang="ru-RU" sz="2800" dirty="0">
                <a:solidFill>
                  <a:schemeClr val="bg1"/>
                </a:solidFill>
              </a:rPr>
              <a:t>р</a:t>
            </a:r>
            <a:r>
              <a:rPr lang="ru-RU" sz="2800" dirty="0" smtClean="0">
                <a:solidFill>
                  <a:schemeClr val="bg1"/>
                </a:solidFill>
              </a:rPr>
              <a:t>одившегося Иисуса Христа и его мать Марию.   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3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1520" y="3645024"/>
            <a:ext cx="88924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u="sng" dirty="0" err="1" smtClean="0">
                <a:solidFill>
                  <a:schemeClr val="bg1"/>
                </a:solidFill>
              </a:rPr>
              <a:t>Каспар</a:t>
            </a:r>
            <a:r>
              <a:rPr lang="ru-RU" sz="2800" dirty="0" smtClean="0">
                <a:solidFill>
                  <a:schemeClr val="bg1"/>
                </a:solidFill>
              </a:rPr>
              <a:t> в знак уважения царству Христа преподнес </a:t>
            </a:r>
            <a:r>
              <a:rPr lang="ru-RU" sz="2800" b="1" dirty="0" smtClean="0">
                <a:solidFill>
                  <a:schemeClr val="bg1"/>
                </a:solidFill>
              </a:rPr>
              <a:t>золотые дары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r>
              <a:rPr lang="ru-RU" sz="2800" u="sng" dirty="0" err="1" smtClean="0">
                <a:solidFill>
                  <a:schemeClr val="bg1"/>
                </a:solidFill>
              </a:rPr>
              <a:t>Балтазар</a:t>
            </a:r>
            <a:r>
              <a:rPr lang="ru-RU" sz="2800" u="sng" dirty="0" smtClean="0">
                <a:solidFill>
                  <a:schemeClr val="bg1"/>
                </a:solidFill>
              </a:rPr>
              <a:t> и Мельхиор 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преподнесли </a:t>
            </a:r>
            <a:r>
              <a:rPr lang="ru-RU" sz="2800" b="1" dirty="0" smtClean="0">
                <a:solidFill>
                  <a:schemeClr val="bg1"/>
                </a:solidFill>
              </a:rPr>
              <a:t>ладан</a:t>
            </a:r>
            <a:r>
              <a:rPr lang="ru-RU" sz="2800" dirty="0" smtClean="0">
                <a:solidFill>
                  <a:schemeClr val="bg1"/>
                </a:solidFill>
              </a:rPr>
              <a:t> (знак 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признания божественности Христа) 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и </a:t>
            </a:r>
            <a:r>
              <a:rPr lang="ru-RU" sz="2800" b="1" dirty="0" smtClean="0">
                <a:solidFill>
                  <a:schemeClr val="bg1"/>
                </a:solidFill>
              </a:rPr>
              <a:t>благовонную смолу – смирну 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(пророческий знак его смерти)   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F:\мхк\Уроки по мхк 5,6,7,8,9 классы\6 КЛАСС\Сюжеты и образы Нового Завета\6 кл 4 урок Поклонение волхвов\Боттичелли Поклонение волхвов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23728" y="6165304"/>
            <a:ext cx="5046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Боттичелли   «Поклонение волхвов»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мхк\Уроки по мхк 5,6,7,8,9 классы\6 КЛАСС\Сюжеты и образы Нового Завета\6 кл 4 урок Поклонение волхвов\Леон да Винчи Поклонение волхвов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9246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47664" y="6093296"/>
            <a:ext cx="6243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Леонардо  да Винчи   «Поклонение волхвов»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F:\мхк\Уроки по мхк 5,6,7,8,9 классы\6 КЛАСС\Сюжеты и образы Нового Завета\6 кл 4 урок Поклонение волхвов\Эль Греко_Поклонение волхвов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3980607" y="0"/>
            <a:ext cx="5163393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620688"/>
            <a:ext cx="44865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Эль Греко 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«Поклонение пастухов»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мхк\Уроки по мхк 5,6,7,8,9 классы\6 КЛАСС\Сюжеты и образы Нового Завета\6 кл 4 урок Поклонение волхвов\Альбрехт Дюрер.  Поклонение волхв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50505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71600" y="6021288"/>
            <a:ext cx="75114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Альбрехт Дюрер  «Поклонение волхвов»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F:\мхк\Уроки по мхк 5,6,7,8,9 классы\6 КЛАСС\Сюжеты и образы Нового Завета\6 кл 4 урок Поклонение волхвов\Скачущие волхвы Диониси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0"/>
            <a:ext cx="543609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436096" y="2852936"/>
            <a:ext cx="38610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Скачущие волхвы 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Дионисий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мхк\Уроки по мхк 5,6,7,8,9 классы\6 КЛАСС\Сюжеты и образы Нового Завета\6 кл 4 урок Поклонение волхвов\Жорж де Латур Поклонение пастухов.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03648" y="5949280"/>
            <a:ext cx="75530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Жорж де </a:t>
            </a:r>
            <a:r>
              <a:rPr lang="ru-RU" sz="3200" b="1" dirty="0" err="1" smtClean="0">
                <a:solidFill>
                  <a:schemeClr val="bg1"/>
                </a:solidFill>
              </a:rPr>
              <a:t>Латур</a:t>
            </a:r>
            <a:r>
              <a:rPr lang="ru-RU" sz="3200" b="1" dirty="0" smtClean="0">
                <a:solidFill>
                  <a:schemeClr val="bg1"/>
                </a:solidFill>
              </a:rPr>
              <a:t>    «Поклонение пастухов»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мхк\Уроки по мхк 5,6,7,8,9 классы\6 КЛАСС\Сюжеты и образы Нового Завета\6 кл 4 урок Поклонение волхвов\Босх Поклонение волхв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476672"/>
            <a:ext cx="64949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Босх «Поклонение волхвов»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150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</dc:creator>
  <cp:lastModifiedBy>dmi</cp:lastModifiedBy>
  <cp:revision>48</cp:revision>
  <dcterms:created xsi:type="dcterms:W3CDTF">2013-03-31T04:48:29Z</dcterms:created>
  <dcterms:modified xsi:type="dcterms:W3CDTF">2013-03-31T05:37:23Z</dcterms:modified>
</cp:coreProperties>
</file>