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4495CC1-06DC-4CAD-85E5-838DA5E8E4E9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8932469-FE9D-4D0E-9CF4-E7C37ED3149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images.yandex.ru/yandsearch?source=wiz&amp;fp=2&amp;uinfo=ww-944-wh-450-fw-765-fh-448-pd-1&amp;p=2&amp;text=%D0%BA%D0%B0%D1%80%D1%82%D0%B8%D0%BD%D0%BA%D0%B8%20%D0%B1%D0%BE%D0%B3%D0%B0%20%D0%B0%D0%BF%D0%BE%D0%BB%D0%BB%D0%BE%D0%BD%D0%B0&amp;noreask=1&amp;pos=82&amp;rpt=simage&amp;lr=54&amp;img_url=http://amarillis.at.ua/liki/angel_arh_eloh/apollon4.gif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ekoblog.com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source=wiz&amp;fp=2&amp;uinfo=ww-944-wh-450-fw-765-fh-448-pd-1&amp;p=2&amp;text=%D0%BA%D0%B0%D1%80%D1%82%D0%B8%D0%BD%D0%BA%D0%B8%20%D0%B1%D0%BE%D0%B3%D0%B0%20%D0%B0%D0%BF%D0%BE%D0%BB%D0%BB%D0%BE%D0%BD%D0%B0&amp;noreask=1&amp;pos=77&amp;rpt=simage&amp;lr=54&amp;img_url=http://media.vorotila.net/items/5/b/4/t2@5b4946d0-144b-4397-b11e-382f7bc00d90.jpg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ekoblog.com/greece-for-all/istoriya-i-mifologiya/grecheskie-bogi-u-sebya-doma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source=wiz&amp;fp=2&amp;uinfo=ww-944-wh-450-fw-765-fh-448-pd-1&amp;p=2&amp;text=%D0%BA%D0%B0%D1%80%D1%82%D0%B8%D0%BD%D0%BA%D0%B8%20%D0%B1%D0%BE%D0%B3%D0%B0%20%D0%B0%D0%BF%D0%BE%D0%BB%D0%BB%D0%BE%D0%BD%D0%B0&amp;noreask=1&amp;pos=80&amp;rpt=simage&amp;lr=54&amp;img_url=http://img1.liveinternet.ru/images/attach/b/3/20/161/20161766_Vitaliy_Tischenko_Byust_Apollon_slepok_s_antichnoy_skulpturuy_szh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://images.yandex.ru/yandsearch?source=wiz&amp;fp=2&amp;uinfo=ww-944-wh-450-fw-765-fh-448-pd-1&amp;p=2&amp;text=%D0%BA%D0%B0%D1%80%D1%82%D0%B8%D0%BD%D0%BA%D0%B8%20%D0%B1%D0%BE%D0%B3%D0%B0%20%D0%B0%D0%BF%D0%BE%D0%BB%D0%BB%D0%BE%D0%BD%D0%B0&amp;noreask=1&amp;pos=83&amp;rpt=simage&amp;lr=54&amp;img_url=http://worldlegend.ru/uploads/posts/2013-03/1363861598_1.png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23260"/>
          </a:xfrm>
        </p:spPr>
        <p:txBody>
          <a:bodyPr/>
          <a:lstStyle/>
          <a:p>
            <a:r>
              <a:rPr lang="ru-RU" sz="9600" dirty="0" smtClean="0">
                <a:solidFill>
                  <a:srgbClr val="FFFF00"/>
                </a:solidFill>
              </a:rPr>
              <a:t>Аполлон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067944" y="476672"/>
            <a:ext cx="4698104" cy="5904656"/>
          </a:xfrm>
        </p:spPr>
        <p:txBody>
          <a:bodyPr>
            <a:noAutofit/>
          </a:bodyPr>
          <a:lstStyle/>
          <a:p>
            <a:r>
              <a:rPr lang="ru-RU" sz="2400" dirty="0" smtClean="0"/>
              <a:t>Древнегреческой мифологии круг обязанностей Аполлона весьма широк. Он — бог света, хранитель стад, покровитель наук и искусств, бог-врачеватель, предводитель и покровитель муз. Также к сфере его обязанностей относились предсказания будущего, очищение людей, совершавших убийство, покровительство над дорогами, путниками и мореходами</a:t>
            </a:r>
          </a:p>
          <a:p>
            <a:endParaRPr lang="ru-RU" sz="2200" dirty="0"/>
          </a:p>
        </p:txBody>
      </p:sp>
      <p:pic>
        <p:nvPicPr>
          <p:cNvPr id="5" name="Содержимое 4" descr="http://amarillis.at.ua/liki/angel_arh_eloh/apollon4.gif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76672"/>
            <a:ext cx="339472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Внешность Аполлона:</a:t>
            </a:r>
            <a:r>
              <a:rPr lang="ru-RU" dirty="0" smtClean="0">
                <a:solidFill>
                  <a:srgbClr val="FFC000"/>
                </a:solidFill>
              </a:rPr>
              <a:t> Молодой мужчина с вьющимися золотыми волосами</a:t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Символы и Атрибуты Аполлона:</a:t>
            </a:r>
            <a:r>
              <a:rPr lang="ru-RU" dirty="0" smtClean="0">
                <a:solidFill>
                  <a:srgbClr val="FF0000"/>
                </a:solidFill>
              </a:rPr>
              <a:t> Солнце – само по себе, лира, лук с золотыми стрелами  и колесница, на которой он путешествует по небу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>Сила Аполлона:</a:t>
            </a:r>
            <a:r>
              <a:rPr lang="ru-RU" dirty="0" smtClean="0">
                <a:solidFill>
                  <a:srgbClr val="FFC000"/>
                </a:solidFill>
              </a:rPr>
              <a:t> Изобретательный и привлекательный, владеющий многими искусствами</a:t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19256" cy="717341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>
                <a:solidFill>
                  <a:srgbClr val="7030A0"/>
                </a:solidFill>
              </a:rPr>
              <a:t>Слабости </a:t>
            </a:r>
            <a:r>
              <a:rPr lang="ru-RU" sz="3600" b="1" dirty="0" smtClean="0">
                <a:solidFill>
                  <a:srgbClr val="7030A0"/>
                </a:solidFill>
              </a:rPr>
              <a:t>Аполлона:</a:t>
            </a:r>
            <a:r>
              <a:rPr lang="ru-RU" sz="3600" dirty="0" smtClean="0">
                <a:solidFill>
                  <a:srgbClr val="7030A0"/>
                </a:solidFill>
              </a:rPr>
              <a:t> Как и его отец Зевс, Аполлон  падок на женскую красоту, как смертных женщин, так и богинь</a:t>
            </a:r>
            <a:r>
              <a:rPr lang="ru-RU" sz="3600" u="sng" dirty="0" smtClean="0">
                <a:solidFill>
                  <a:srgbClr val="7030A0"/>
                </a:solidFill>
                <a:hlinkClick r:id="rId2"/>
              </a:rPr>
              <a:t>.</a:t>
            </a:r>
            <a:r>
              <a:rPr lang="ru-RU" sz="3600" dirty="0" smtClean="0">
                <a:solidFill>
                  <a:srgbClr val="7030A0"/>
                </a:solidFill>
              </a:rPr>
              <a:t> </a:t>
            </a:r>
            <a:r>
              <a:rPr lang="ru-RU" sz="3600" dirty="0" smtClean="0">
                <a:solidFill>
                  <a:srgbClr val="7030A0"/>
                </a:solidFill>
              </a:rPr>
              <a:t>Однако в отличие от своего более удачливого отца, на любовном поприще Аполлон знавал и многочисленные поражения.</a:t>
            </a:r>
            <a:br>
              <a:rPr lang="ru-RU" sz="3600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Родители Аполлона:</a:t>
            </a:r>
            <a:r>
              <a:rPr lang="ru-RU" sz="3600" dirty="0" smtClean="0">
                <a:solidFill>
                  <a:srgbClr val="7030A0"/>
                </a:solidFill>
              </a:rPr>
              <a:t> Верховный бог Зевс и богиня Латона. Внук титанов Кея и Фебы. У Аполлона также была сестра-близнец Артемида</a:t>
            </a:r>
            <a:br>
              <a:rPr lang="ru-RU" sz="3600" dirty="0" smtClean="0">
                <a:solidFill>
                  <a:srgbClr val="7030A0"/>
                </a:solidFill>
              </a:rPr>
            </a:br>
            <a:endParaRPr lang="ru-RU" sz="3600" b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729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Место рождения Аполлона</a:t>
            </a:r>
            <a:r>
              <a:rPr lang="ru-RU" dirty="0" smtClean="0">
                <a:solidFill>
                  <a:srgbClr val="FF0000"/>
                </a:solidFill>
              </a:rPr>
              <a:t>: Наиболее распространенной является версия, что местом рождения Аполлона и Артемиды был остров Делос, однако встречаются источники, называющие и другое место – островок, в настоящее время называемый Паксимадья</a:t>
            </a:r>
            <a:r>
              <a:rPr lang="ru-RU" dirty="0" smtClean="0">
                <a:solidFill>
                  <a:srgbClr val="FF0000"/>
                </a:solidFill>
              </a:rPr>
              <a:t> – неподалеку от побережья Крита.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729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Жена Аполлона:</a:t>
            </a:r>
            <a:r>
              <a:rPr lang="ru-RU" dirty="0" smtClean="0">
                <a:solidFill>
                  <a:srgbClr val="FFFF00"/>
                </a:solidFill>
              </a:rPr>
              <a:t> Несмотря на достаточно длинный шлейф взаимоотношений и детей, Аполлон так и не был женат. Из наиболее известных его возлюбленных стоит отметить Кассандру, которую он одарил даром прорицаний, Дафну – в конечном счете превращенную в Лавровое дерево и Каллиопу, которая родила ему сына – Орфея.</a:t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779912" y="404664"/>
            <a:ext cx="4986136" cy="597666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Дети Аполлона:</a:t>
            </a:r>
            <a:r>
              <a:rPr lang="ru-RU" sz="3600" dirty="0" smtClean="0">
                <a:solidFill>
                  <a:srgbClr val="0070C0"/>
                </a:solidFill>
              </a:rPr>
              <a:t> Аполлон имел весьма многочисленное потомство, однако наиболее известные из его детей – певец и музыкант Орфей, а также бог медицины и врачевания Асклепий</a:t>
            </a:r>
          </a:p>
          <a:p>
            <a:endParaRPr lang="ru-RU" sz="3600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http://sila-znaniy.com/wp-content/uploads/2013/03/Apollon-300x220.jpg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370790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7056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Главные храмы Аполлона:</a:t>
            </a:r>
            <a:r>
              <a:rPr lang="ru-RU" sz="3600" dirty="0" smtClean="0">
                <a:solidFill>
                  <a:srgbClr val="FF0000"/>
                </a:solidFill>
              </a:rPr>
              <a:t> Наиболее известное святилище Аполлона, а по совместительству и главный оракул древней Греции, был расположен в </a:t>
            </a:r>
            <a:r>
              <a:rPr lang="ru-RU" sz="3600" u="sng" dirty="0" smtClean="0">
                <a:solidFill>
                  <a:srgbClr val="FF0000"/>
                </a:solidFill>
                <a:hlinkClick r:id="rId2" tooltip="Храмы греческих богов"/>
              </a:rPr>
              <a:t>Дельфах</a:t>
            </a:r>
            <a:r>
              <a:rPr lang="ru-RU" sz="3600" dirty="0" smtClean="0">
                <a:solidFill>
                  <a:srgbClr val="FF0000"/>
                </a:solidFill>
              </a:rPr>
              <a:t>. Помимо этого значительным культовым местом, посвященным Богу, считалось святилище на Делосе. В Храме Аполлона на острове долгое время хранилась казна Делосского Союза, направленного против Персов. В настоящее время достаточно хорошо сохранились святилище в Дельфах, Храмы в Бассах (на Пелопоннесе) и Коринфе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C000"/>
                </a:solidFill>
              </a:rPr>
              <a:t>Аполлон</a:t>
            </a:r>
            <a:endParaRPr lang="ru-RU" sz="5400" dirty="0">
              <a:solidFill>
                <a:srgbClr val="FFC000"/>
              </a:solidFill>
            </a:endParaRPr>
          </a:p>
        </p:txBody>
      </p:sp>
      <p:pic>
        <p:nvPicPr>
          <p:cNvPr id="5" name="Содержимое 4" descr="http://img1.liveinternet.ru/images/attach/b/3/20/161/20161766_Vitaliy_Tischenko_Byust_Apollon_slepok_s_antichnoy_skulpturuy_szh.JP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56792"/>
            <a:ext cx="3528392" cy="470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worldlegend.ru/uploads/posts/2013-03/1363861598_1.png">
            <a:hlinkClick r:id="rId4"/>
          </p:cNvPr>
          <p:cNvPicPr>
            <a:picLocks noGrp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484784"/>
            <a:ext cx="4104456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2289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Основные мифы об Аполлоне:</a:t>
            </a:r>
            <a:r>
              <a:rPr lang="ru-RU" dirty="0" smtClean="0">
                <a:solidFill>
                  <a:srgbClr val="0070C0"/>
                </a:solidFill>
              </a:rPr>
              <a:t> Жена Зевса Гера, разгневанная на Лету за связь с Зевсом, запретила ей ступать на твердую землю. Однако Лета нашла убежище на острове Делос, где родились </a:t>
            </a:r>
            <a:r>
              <a:rPr lang="ru-RU" b="1" dirty="0" smtClean="0">
                <a:solidFill>
                  <a:srgbClr val="0070C0"/>
                </a:solidFill>
              </a:rPr>
              <a:t>Аполлон и Артемида</a:t>
            </a:r>
            <a:r>
              <a:rPr lang="ru-RU" dirty="0" smtClean="0">
                <a:solidFill>
                  <a:srgbClr val="0070C0"/>
                </a:solidFill>
              </a:rPr>
              <a:t> – богиня охоты и дикой природы. Растить юного Аполлона помогала Фемида, кормившая бога нектаром и  амброзией.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00936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sz="4400" dirty="0" smtClean="0">
                <a:solidFill>
                  <a:srgbClr val="FF0000"/>
                </a:solidFill>
              </a:rPr>
              <a:t>Свои стрелы Аполлон получил в подарок от Гефеста. </a:t>
            </a:r>
            <a:r>
              <a:rPr lang="ru-RU" sz="4400" dirty="0" smtClean="0">
                <a:solidFill>
                  <a:srgbClr val="FF0000"/>
                </a:solidFill>
              </a:rPr>
              <a:t>Также Бог принимал живое участие в битве Богов с Титанами. В Троянской войне он помогал противникам ахейцев. По преданию неприступные стены Трои были построены Аполлоном и Посейдоном.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92467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C000"/>
                </a:solidFill>
              </a:rPr>
              <a:t>Спасибо за внимание!</a:t>
            </a:r>
            <a:endParaRPr lang="ru-RU" sz="5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</TotalTime>
  <Words>353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Аполлон </vt:lpstr>
      <vt:lpstr>Слайд 2</vt:lpstr>
      <vt:lpstr>Внешность Аполлона: Молодой мужчина с вьющимися золотыми волосами Символы и Атрибуты Аполлона: Солнце – само по себе, лира, лук с золотыми стрелами  и колесница, на которой он путешествует по небу Сила Аполлона: Изобретательный и привлекательный, владеющий многими искусствами </vt:lpstr>
      <vt:lpstr>     Слабости Аполлона: Как и его отец Зевс, Аполлон  падок на женскую красоту, как смертных женщин, так и богинь. Однако в отличие от своего более удачливого отца, на любовном поприще Аполлон знавал и многочисленные поражения. Родители Аполлона: Верховный бог Зевс и богиня Латона. Внук титанов Кея и Фебы. У Аполлона также была сестра-близнец Артемида </vt:lpstr>
      <vt:lpstr>Место рождения Аполлона: Наиболее распространенной является версия, что местом рождения Аполлона и Артемиды был остров Делос, однако встречаются источники, называющие и другое место – островок, в настоящее время называемый Паксимадья – неподалеку от побережья Крита. </vt:lpstr>
      <vt:lpstr>Жена Аполлона: Несмотря на достаточно длинный шлейф взаимоотношений и детей, Аполлон так и не был женат. Из наиболее известных его возлюбленных стоит отметить Кассандру, которую он одарил даром прорицаний, Дафну – в конечном счете превращенную в Лавровое дерево и Каллиопу, которая родила ему сына – Орфея. </vt:lpstr>
      <vt:lpstr>Слайд 7</vt:lpstr>
      <vt:lpstr>Главные храмы Аполлона: Наиболее известное святилище Аполлона, а по совместительству и главный оракул древней Греции, был расположен в Дельфах. Помимо этого значительным культовым местом, посвященным Богу, считалось святилище на Делосе. В Храме Аполлона на острове долгое время хранилась казна Делосского Союза, направленного против Персов. В настоящее время достаточно хорошо сохранились святилище в Дельфах, Храмы в Бассах (на Пелопоннесе) и Коринфе </vt:lpstr>
      <vt:lpstr>Аполлон</vt:lpstr>
      <vt:lpstr>Основные мифы об Аполлоне: Жена Зевса Гера, разгневанная на Лету за связь с Зевсом, запретила ей ступать на твердую землю. Однако Лета нашла убежище на острове Делос, где родились Аполлон и Артемида – богиня охоты и дикой природы. Растить юного Аполлона помогала Фемида, кормившая бога нектаром и  амброзией.</vt:lpstr>
      <vt:lpstr> Свои стрелы Аполлон получил в подарок от Гефеста. Также Бог принимал живое участие в битве Богов с Титанами. В Троянской войне он помогал противникам ахейцев. По преданию неприступные стены Трои были построены Аполлоном и Посейдоном. </vt:lpstr>
      <vt:lpstr>Спасибо за внимание!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Аполлон</dc:title>
  <dc:creator>Софья</dc:creator>
  <cp:lastModifiedBy>Софья</cp:lastModifiedBy>
  <cp:revision>3</cp:revision>
  <dcterms:created xsi:type="dcterms:W3CDTF">2013-12-01T12:07:31Z</dcterms:created>
  <dcterms:modified xsi:type="dcterms:W3CDTF">2013-12-01T12:28:00Z</dcterms:modified>
</cp:coreProperties>
</file>